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1" r:id="rId1"/>
  </p:sldMasterIdLst>
  <p:notesMasterIdLst>
    <p:notesMasterId r:id="rId30"/>
  </p:notesMasterIdLst>
  <p:sldIdLst>
    <p:sldId id="256" r:id="rId2"/>
    <p:sldId id="258" r:id="rId3"/>
    <p:sldId id="259" r:id="rId4"/>
    <p:sldId id="342" r:id="rId5"/>
    <p:sldId id="343" r:id="rId6"/>
    <p:sldId id="344" r:id="rId7"/>
    <p:sldId id="345" r:id="rId8"/>
    <p:sldId id="315" r:id="rId9"/>
    <p:sldId id="316" r:id="rId10"/>
    <p:sldId id="309" r:id="rId11"/>
    <p:sldId id="317" r:id="rId12"/>
    <p:sldId id="346" r:id="rId13"/>
    <p:sldId id="347" r:id="rId14"/>
    <p:sldId id="348" r:id="rId15"/>
    <p:sldId id="349" r:id="rId16"/>
    <p:sldId id="319" r:id="rId17"/>
    <p:sldId id="350" r:id="rId18"/>
    <p:sldId id="321" r:id="rId19"/>
    <p:sldId id="351" r:id="rId20"/>
    <p:sldId id="324" r:id="rId21"/>
    <p:sldId id="325" r:id="rId22"/>
    <p:sldId id="356" r:id="rId23"/>
    <p:sldId id="326" r:id="rId24"/>
    <p:sldId id="352" r:id="rId25"/>
    <p:sldId id="353" r:id="rId26"/>
    <p:sldId id="354" r:id="rId27"/>
    <p:sldId id="355" r:id="rId28"/>
    <p:sldId id="284" r:id="rId29"/>
  </p:sldIdLst>
  <p:sldSz cx="9144000" cy="5143500" type="screen16x9"/>
  <p:notesSz cx="6858000" cy="9144000"/>
  <p:embeddedFontLst>
    <p:embeddedFont>
      <p:font typeface="Bebas Neue" panose="020B0606020202050201" pitchFamily="34" charset="77"/>
      <p:regular r:id="rId31"/>
    </p:embeddedFont>
    <p:embeddedFont>
      <p:font typeface="Calibri" panose="020F0502020204030204" pitchFamily="34" charset="0"/>
      <p:regular r:id="rId32"/>
      <p:bold r:id="rId33"/>
      <p:italic r:id="rId34"/>
      <p:boldItalic r:id="rId35"/>
    </p:embeddedFont>
    <p:embeddedFont>
      <p:font typeface="Righteous" panose="02010506000000020000" pitchFamily="2" charset="0"/>
      <p:regular r:id="rId36"/>
    </p:embeddedFont>
    <p:embeddedFont>
      <p:font typeface="Roboto" panose="02000000000000000000" pitchFamily="2" charset="0"/>
      <p:regular r:id="rId37"/>
      <p:bold r:id="rId38"/>
      <p:italic r:id="rId39"/>
      <p:boldItalic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F9793FD-432A-4CDB-9C21-CED97C3258A6}">
  <a:tblStyle styleId="{0F9793FD-432A-4CDB-9C21-CED97C3258A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428"/>
  </p:normalViewPr>
  <p:slideViewPr>
    <p:cSldViewPr snapToGrid="0">
      <p:cViewPr>
        <p:scale>
          <a:sx n="150" d="100"/>
          <a:sy n="150" d="100"/>
        </p:scale>
        <p:origin x="520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edab296b82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edab296b82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f26c6b1b82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f26c6b1b82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13214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f26c6b1b82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f26c6b1b82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8395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f26c6b1b82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f26c6b1b82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52025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f26c6b1b82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f26c6b1b82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31303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f26c6b1b82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f26c6b1b82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64996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f26c6b1b82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f26c6b1b82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41064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f26c6b1b82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f26c6b1b82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270615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f59d9750f1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f59d9750f1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54685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f26c6b1b82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f26c6b1b82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147077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f26c6b1b82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f26c6b1b82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106728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edab296b82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edab296b82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f26c6b1b82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f26c6b1b82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612986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f26c6b1b82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f26c6b1b82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3138509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f26c6b1b82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f26c6b1b82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828326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f26c6b1b82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f26c6b1b82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775470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f26c6b1b82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f26c6b1b82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040282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f26c6b1b82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f26c6b1b82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1702498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f26c6b1b82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f26c6b1b82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750936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f26c6b1b82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f26c6b1b82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277703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Google Shape;1106;gf58d6fef3e_0_2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7" name="Google Shape;1107;gf58d6fef3e_0_2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f59d9750f1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f59d9750f1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f59d9750f1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f59d9750f1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47914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f59d9750f1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f59d9750f1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32007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f26c6b1b82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f26c6b1b82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04355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f26c6b1b82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f26c6b1b82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5132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f26c6b1b82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f26c6b1b82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530488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f2779dbbd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3" name="Google Shape;653;gf2779dbbd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89040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gradFill>
          <a:gsLst>
            <a:gs pos="0">
              <a:schemeClr val="dk1"/>
            </a:gs>
            <a:gs pos="36000">
              <a:schemeClr val="dk1"/>
            </a:gs>
            <a:gs pos="100000">
              <a:schemeClr val="dk2"/>
            </a:gs>
          </a:gsLst>
          <a:lin ang="2700006" scaled="0"/>
        </a:gra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title"/>
          </p:nvPr>
        </p:nvSpPr>
        <p:spPr>
          <a:xfrm>
            <a:off x="4778500" y="833888"/>
            <a:ext cx="3650400" cy="274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4778500" y="3791788"/>
            <a:ext cx="2874900" cy="668700"/>
          </a:xfrm>
          <a:prstGeom prst="rect">
            <a:avLst/>
          </a:prstGeom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2"/>
                </a:solidFill>
                <a:latin typeface="Spartan"/>
                <a:ea typeface="Spartan"/>
                <a:cs typeface="Spartan"/>
                <a:sym typeface="Sparta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7236475" y="0"/>
            <a:ext cx="1675550" cy="847850"/>
            <a:chOff x="7236475" y="0"/>
            <a:chExt cx="1675550" cy="847850"/>
          </a:xfrm>
        </p:grpSpPr>
        <p:sp>
          <p:nvSpPr>
            <p:cNvPr id="12" name="Google Shape;12;p2"/>
            <p:cNvSpPr/>
            <p:nvPr/>
          </p:nvSpPr>
          <p:spPr>
            <a:xfrm>
              <a:off x="8073850" y="0"/>
              <a:ext cx="838175" cy="847850"/>
            </a:xfrm>
            <a:custGeom>
              <a:avLst/>
              <a:gdLst/>
              <a:ahLst/>
              <a:cxnLst/>
              <a:rect l="l" t="t" r="r" b="b"/>
              <a:pathLst>
                <a:path w="33527" h="33914" extrusionOk="0">
                  <a:moveTo>
                    <a:pt x="0" y="1"/>
                  </a:moveTo>
                  <a:lnTo>
                    <a:pt x="0" y="33914"/>
                  </a:lnTo>
                  <a:cubicBezTo>
                    <a:pt x="9138" y="33785"/>
                    <a:pt x="17568" y="30020"/>
                    <a:pt x="23617" y="23971"/>
                  </a:cubicBezTo>
                  <a:cubicBezTo>
                    <a:pt x="29634" y="17826"/>
                    <a:pt x="33527" y="9364"/>
                    <a:pt x="335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7236475" y="0"/>
              <a:ext cx="837375" cy="847850"/>
            </a:xfrm>
            <a:custGeom>
              <a:avLst/>
              <a:gdLst/>
              <a:ahLst/>
              <a:cxnLst/>
              <a:rect l="l" t="t" r="r" b="b"/>
              <a:pathLst>
                <a:path w="33495" h="33914" extrusionOk="0">
                  <a:moveTo>
                    <a:pt x="0" y="1"/>
                  </a:moveTo>
                  <a:cubicBezTo>
                    <a:pt x="0" y="9364"/>
                    <a:pt x="3733" y="17826"/>
                    <a:pt x="9910" y="23971"/>
                  </a:cubicBezTo>
                  <a:cubicBezTo>
                    <a:pt x="15959" y="30020"/>
                    <a:pt x="24261" y="33785"/>
                    <a:pt x="33495" y="33914"/>
                  </a:cubicBezTo>
                  <a:lnTo>
                    <a:pt x="3349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4;p2"/>
          <p:cNvSpPr/>
          <p:nvPr/>
        </p:nvSpPr>
        <p:spPr>
          <a:xfrm>
            <a:off x="7412313" y="563400"/>
            <a:ext cx="57125" cy="57125"/>
          </a:xfrm>
          <a:custGeom>
            <a:avLst/>
            <a:gdLst/>
            <a:ahLst/>
            <a:cxnLst/>
            <a:rect l="l" t="t" r="r" b="b"/>
            <a:pathLst>
              <a:path w="2285" h="2285" extrusionOk="0">
                <a:moveTo>
                  <a:pt x="1062" y="0"/>
                </a:moveTo>
                <a:cubicBezTo>
                  <a:pt x="386" y="0"/>
                  <a:pt x="0" y="547"/>
                  <a:pt x="0" y="1062"/>
                </a:cubicBezTo>
                <a:cubicBezTo>
                  <a:pt x="0" y="1738"/>
                  <a:pt x="386" y="2285"/>
                  <a:pt x="1062" y="2285"/>
                </a:cubicBezTo>
                <a:cubicBezTo>
                  <a:pt x="1737" y="2285"/>
                  <a:pt x="2284" y="1738"/>
                  <a:pt x="2284" y="1062"/>
                </a:cubicBezTo>
                <a:cubicBezTo>
                  <a:pt x="2284" y="547"/>
                  <a:pt x="1737" y="0"/>
                  <a:pt x="106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7412313" y="710600"/>
            <a:ext cx="57125" cy="57125"/>
          </a:xfrm>
          <a:custGeom>
            <a:avLst/>
            <a:gdLst/>
            <a:ahLst/>
            <a:cxnLst/>
            <a:rect l="l" t="t" r="r" b="b"/>
            <a:pathLst>
              <a:path w="2285" h="2285" extrusionOk="0">
                <a:moveTo>
                  <a:pt x="1062" y="0"/>
                </a:moveTo>
                <a:cubicBezTo>
                  <a:pt x="386" y="0"/>
                  <a:pt x="0" y="547"/>
                  <a:pt x="0" y="1094"/>
                </a:cubicBezTo>
                <a:cubicBezTo>
                  <a:pt x="0" y="1770"/>
                  <a:pt x="386" y="2285"/>
                  <a:pt x="1062" y="2285"/>
                </a:cubicBezTo>
                <a:cubicBezTo>
                  <a:pt x="1737" y="2285"/>
                  <a:pt x="2284" y="1770"/>
                  <a:pt x="2284" y="1094"/>
                </a:cubicBezTo>
                <a:cubicBezTo>
                  <a:pt x="2284" y="547"/>
                  <a:pt x="1737" y="0"/>
                  <a:pt x="106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7556288" y="563400"/>
            <a:ext cx="57125" cy="57125"/>
          </a:xfrm>
          <a:custGeom>
            <a:avLst/>
            <a:gdLst/>
            <a:ahLst/>
            <a:cxnLst/>
            <a:rect l="l" t="t" r="r" b="b"/>
            <a:pathLst>
              <a:path w="2285" h="2285" extrusionOk="0">
                <a:moveTo>
                  <a:pt x="1062" y="0"/>
                </a:moveTo>
                <a:cubicBezTo>
                  <a:pt x="419" y="0"/>
                  <a:pt x="0" y="547"/>
                  <a:pt x="0" y="1062"/>
                </a:cubicBezTo>
                <a:cubicBezTo>
                  <a:pt x="0" y="1738"/>
                  <a:pt x="419" y="2285"/>
                  <a:pt x="1062" y="2285"/>
                </a:cubicBezTo>
                <a:cubicBezTo>
                  <a:pt x="1738" y="2285"/>
                  <a:pt x="2285" y="1738"/>
                  <a:pt x="2285" y="1062"/>
                </a:cubicBezTo>
                <a:cubicBezTo>
                  <a:pt x="2285" y="547"/>
                  <a:pt x="1738" y="0"/>
                  <a:pt x="106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7556288" y="710600"/>
            <a:ext cx="57125" cy="57125"/>
          </a:xfrm>
          <a:custGeom>
            <a:avLst/>
            <a:gdLst/>
            <a:ahLst/>
            <a:cxnLst/>
            <a:rect l="l" t="t" r="r" b="b"/>
            <a:pathLst>
              <a:path w="2285" h="2285" extrusionOk="0">
                <a:moveTo>
                  <a:pt x="1062" y="0"/>
                </a:moveTo>
                <a:cubicBezTo>
                  <a:pt x="419" y="0"/>
                  <a:pt x="0" y="547"/>
                  <a:pt x="0" y="1094"/>
                </a:cubicBezTo>
                <a:cubicBezTo>
                  <a:pt x="0" y="1770"/>
                  <a:pt x="419" y="2285"/>
                  <a:pt x="1062" y="2285"/>
                </a:cubicBezTo>
                <a:cubicBezTo>
                  <a:pt x="1738" y="2285"/>
                  <a:pt x="2285" y="1770"/>
                  <a:pt x="2285" y="1094"/>
                </a:cubicBezTo>
                <a:cubicBezTo>
                  <a:pt x="2285" y="547"/>
                  <a:pt x="1738" y="0"/>
                  <a:pt x="106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4">
    <p:bg>
      <p:bgPr>
        <a:gradFill>
          <a:gsLst>
            <a:gs pos="0">
              <a:schemeClr val="dk1"/>
            </a:gs>
            <a:gs pos="36000">
              <a:schemeClr val="dk1"/>
            </a:gs>
            <a:gs pos="100000">
              <a:schemeClr val="dk2"/>
            </a:gs>
          </a:gsLst>
          <a:lin ang="8099331" scaled="0"/>
        </a:gradFill>
        <a:effectLst/>
      </p:bgPr>
    </p:bg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gradFill>
          <a:gsLst>
            <a:gs pos="0">
              <a:schemeClr val="dk1"/>
            </a:gs>
            <a:gs pos="36000">
              <a:schemeClr val="dk1"/>
            </a:gs>
            <a:gs pos="100000">
              <a:schemeClr val="dk2"/>
            </a:gs>
          </a:gsLst>
          <a:lin ang="13500032" scaled="0"/>
        </a:grad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 txBox="1">
            <a:spLocks noGrp="1"/>
          </p:cNvSpPr>
          <p:nvPr>
            <p:ph type="title"/>
          </p:nvPr>
        </p:nvSpPr>
        <p:spPr>
          <a:xfrm>
            <a:off x="715100" y="2087125"/>
            <a:ext cx="3347400" cy="148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ubTitle" idx="1"/>
          </p:nvPr>
        </p:nvSpPr>
        <p:spPr>
          <a:xfrm>
            <a:off x="715100" y="3791800"/>
            <a:ext cx="3347400" cy="668700"/>
          </a:xfrm>
          <a:prstGeom prst="rect">
            <a:avLst/>
          </a:prstGeom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2"/>
                </a:solidFill>
                <a:latin typeface="Spartan"/>
                <a:ea typeface="Spartan"/>
                <a:cs typeface="Spartan"/>
                <a:sym typeface="Sparta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title" idx="2" hasCustomPrompt="1"/>
          </p:nvPr>
        </p:nvSpPr>
        <p:spPr>
          <a:xfrm>
            <a:off x="715100" y="535000"/>
            <a:ext cx="6576000" cy="151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6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2"/>
        </a:solid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3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13"/>
          <p:cNvSpPr txBox="1">
            <a:spLocks noGrp="1"/>
          </p:cNvSpPr>
          <p:nvPr>
            <p:ph type="subTitle" idx="1"/>
          </p:nvPr>
        </p:nvSpPr>
        <p:spPr>
          <a:xfrm>
            <a:off x="720000" y="1622650"/>
            <a:ext cx="2574300" cy="36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31" name="Google Shape;131;p13"/>
          <p:cNvSpPr txBox="1">
            <a:spLocks noGrp="1"/>
          </p:cNvSpPr>
          <p:nvPr>
            <p:ph type="subTitle" idx="2"/>
          </p:nvPr>
        </p:nvSpPr>
        <p:spPr>
          <a:xfrm>
            <a:off x="716600" y="1989652"/>
            <a:ext cx="2574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13"/>
          <p:cNvSpPr txBox="1">
            <a:spLocks noGrp="1"/>
          </p:cNvSpPr>
          <p:nvPr>
            <p:ph type="title" idx="3" hasCustomPrompt="1"/>
          </p:nvPr>
        </p:nvSpPr>
        <p:spPr>
          <a:xfrm>
            <a:off x="3497321" y="1622650"/>
            <a:ext cx="944700" cy="953400"/>
          </a:xfrm>
          <a:prstGeom prst="rect">
            <a:avLst/>
          </a:prstGeom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33" name="Google Shape;133;p13"/>
          <p:cNvSpPr txBox="1">
            <a:spLocks noGrp="1"/>
          </p:cNvSpPr>
          <p:nvPr>
            <p:ph type="title" idx="4" hasCustomPrompt="1"/>
          </p:nvPr>
        </p:nvSpPr>
        <p:spPr>
          <a:xfrm>
            <a:off x="3497321" y="2920550"/>
            <a:ext cx="944700" cy="953400"/>
          </a:xfrm>
          <a:prstGeom prst="rect">
            <a:avLst/>
          </a:prstGeom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34" name="Google Shape;134;p13"/>
          <p:cNvSpPr txBox="1">
            <a:spLocks noGrp="1"/>
          </p:cNvSpPr>
          <p:nvPr>
            <p:ph type="title" idx="5" hasCustomPrompt="1"/>
          </p:nvPr>
        </p:nvSpPr>
        <p:spPr>
          <a:xfrm>
            <a:off x="4689896" y="2920550"/>
            <a:ext cx="944700" cy="953400"/>
          </a:xfrm>
          <a:prstGeom prst="rect">
            <a:avLst/>
          </a:prstGeom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35" name="Google Shape;135;p13"/>
          <p:cNvSpPr txBox="1">
            <a:spLocks noGrp="1"/>
          </p:cNvSpPr>
          <p:nvPr>
            <p:ph type="title" idx="6" hasCustomPrompt="1"/>
          </p:nvPr>
        </p:nvSpPr>
        <p:spPr>
          <a:xfrm>
            <a:off x="4689896" y="1622650"/>
            <a:ext cx="944700" cy="953400"/>
          </a:xfrm>
          <a:prstGeom prst="rect">
            <a:avLst/>
          </a:prstGeom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36" name="Google Shape;136;p13"/>
          <p:cNvSpPr txBox="1">
            <a:spLocks noGrp="1"/>
          </p:cNvSpPr>
          <p:nvPr>
            <p:ph type="subTitle" idx="7"/>
          </p:nvPr>
        </p:nvSpPr>
        <p:spPr>
          <a:xfrm>
            <a:off x="720000" y="2920550"/>
            <a:ext cx="2574300" cy="36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37" name="Google Shape;137;p13"/>
          <p:cNvSpPr txBox="1">
            <a:spLocks noGrp="1"/>
          </p:cNvSpPr>
          <p:nvPr>
            <p:ph type="subTitle" idx="8"/>
          </p:nvPr>
        </p:nvSpPr>
        <p:spPr>
          <a:xfrm>
            <a:off x="713175" y="3287953"/>
            <a:ext cx="2574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2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13"/>
          <p:cNvSpPr txBox="1">
            <a:spLocks noGrp="1"/>
          </p:cNvSpPr>
          <p:nvPr>
            <p:ph type="subTitle" idx="9"/>
          </p:nvPr>
        </p:nvSpPr>
        <p:spPr>
          <a:xfrm>
            <a:off x="5856625" y="1622650"/>
            <a:ext cx="2574300" cy="366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39" name="Google Shape;139;p13"/>
          <p:cNvSpPr txBox="1">
            <a:spLocks noGrp="1"/>
          </p:cNvSpPr>
          <p:nvPr>
            <p:ph type="subTitle" idx="13"/>
          </p:nvPr>
        </p:nvSpPr>
        <p:spPr>
          <a:xfrm>
            <a:off x="5849804" y="1989652"/>
            <a:ext cx="2574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13"/>
          <p:cNvSpPr txBox="1">
            <a:spLocks noGrp="1"/>
          </p:cNvSpPr>
          <p:nvPr>
            <p:ph type="subTitle" idx="14"/>
          </p:nvPr>
        </p:nvSpPr>
        <p:spPr>
          <a:xfrm>
            <a:off x="5863500" y="2920550"/>
            <a:ext cx="2574300" cy="36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41" name="Google Shape;141;p13"/>
          <p:cNvSpPr txBox="1">
            <a:spLocks noGrp="1"/>
          </p:cNvSpPr>
          <p:nvPr>
            <p:ph type="subTitle" idx="15"/>
          </p:nvPr>
        </p:nvSpPr>
        <p:spPr>
          <a:xfrm>
            <a:off x="5856675" y="3287953"/>
            <a:ext cx="2574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42" name="Google Shape;142;p13"/>
          <p:cNvGrpSpPr/>
          <p:nvPr/>
        </p:nvGrpSpPr>
        <p:grpSpPr>
          <a:xfrm>
            <a:off x="7455325" y="310599"/>
            <a:ext cx="2337900" cy="560387"/>
            <a:chOff x="6135125" y="2934550"/>
            <a:chExt cx="2337900" cy="701975"/>
          </a:xfrm>
        </p:grpSpPr>
        <p:sp>
          <p:nvSpPr>
            <p:cNvPr id="143" name="Google Shape;143;p13"/>
            <p:cNvSpPr/>
            <p:nvPr/>
          </p:nvSpPr>
          <p:spPr>
            <a:xfrm>
              <a:off x="6135125" y="2934550"/>
              <a:ext cx="2337900" cy="30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3"/>
            <p:cNvSpPr/>
            <p:nvPr/>
          </p:nvSpPr>
          <p:spPr>
            <a:xfrm>
              <a:off x="6135125" y="3068825"/>
              <a:ext cx="2337900" cy="30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3"/>
            <p:cNvSpPr/>
            <p:nvPr/>
          </p:nvSpPr>
          <p:spPr>
            <a:xfrm>
              <a:off x="6135125" y="3203100"/>
              <a:ext cx="2337900" cy="30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3"/>
            <p:cNvSpPr/>
            <p:nvPr/>
          </p:nvSpPr>
          <p:spPr>
            <a:xfrm>
              <a:off x="6135125" y="3337375"/>
              <a:ext cx="2337900" cy="30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3"/>
            <p:cNvSpPr/>
            <p:nvPr/>
          </p:nvSpPr>
          <p:spPr>
            <a:xfrm>
              <a:off x="6135125" y="3471650"/>
              <a:ext cx="2337900" cy="30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3"/>
            <p:cNvSpPr/>
            <p:nvPr/>
          </p:nvSpPr>
          <p:spPr>
            <a:xfrm>
              <a:off x="6135125" y="3605925"/>
              <a:ext cx="2337900" cy="30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9" name="Google Shape;149;p13"/>
          <p:cNvGrpSpPr/>
          <p:nvPr/>
        </p:nvGrpSpPr>
        <p:grpSpPr>
          <a:xfrm>
            <a:off x="713238" y="4305325"/>
            <a:ext cx="844650" cy="838175"/>
            <a:chOff x="513200" y="2286375"/>
            <a:chExt cx="844650" cy="838175"/>
          </a:xfrm>
        </p:grpSpPr>
        <p:sp>
          <p:nvSpPr>
            <p:cNvPr id="150" name="Google Shape;150;p13"/>
            <p:cNvSpPr/>
            <p:nvPr/>
          </p:nvSpPr>
          <p:spPr>
            <a:xfrm>
              <a:off x="513200" y="2286375"/>
              <a:ext cx="844650" cy="838175"/>
            </a:xfrm>
            <a:custGeom>
              <a:avLst/>
              <a:gdLst/>
              <a:ahLst/>
              <a:cxnLst/>
              <a:rect l="l" t="t" r="r" b="b"/>
              <a:pathLst>
                <a:path w="33786" h="33527" extrusionOk="0">
                  <a:moveTo>
                    <a:pt x="33785" y="0"/>
                  </a:moveTo>
                  <a:cubicBezTo>
                    <a:pt x="28959" y="0"/>
                    <a:pt x="24261" y="1062"/>
                    <a:pt x="20111" y="2960"/>
                  </a:cubicBezTo>
                  <a:cubicBezTo>
                    <a:pt x="19306" y="3346"/>
                    <a:pt x="18502" y="3604"/>
                    <a:pt x="17826" y="4022"/>
                  </a:cubicBezTo>
                  <a:cubicBezTo>
                    <a:pt x="16089" y="4955"/>
                    <a:pt x="14351" y="6017"/>
                    <a:pt x="12871" y="7239"/>
                  </a:cubicBezTo>
                  <a:cubicBezTo>
                    <a:pt x="12453" y="7626"/>
                    <a:pt x="11938" y="8044"/>
                    <a:pt x="11520" y="8430"/>
                  </a:cubicBezTo>
                  <a:cubicBezTo>
                    <a:pt x="10973" y="8848"/>
                    <a:pt x="10458" y="9395"/>
                    <a:pt x="9911" y="9910"/>
                  </a:cubicBezTo>
                  <a:cubicBezTo>
                    <a:pt x="9364" y="10457"/>
                    <a:pt x="8849" y="11004"/>
                    <a:pt x="8302" y="11648"/>
                  </a:cubicBezTo>
                  <a:cubicBezTo>
                    <a:pt x="8045" y="11937"/>
                    <a:pt x="7627" y="12323"/>
                    <a:pt x="7369" y="12741"/>
                  </a:cubicBezTo>
                  <a:cubicBezTo>
                    <a:pt x="6565" y="13675"/>
                    <a:pt x="5760" y="14736"/>
                    <a:pt x="5085" y="15959"/>
                  </a:cubicBezTo>
                  <a:cubicBezTo>
                    <a:pt x="4827" y="16345"/>
                    <a:pt x="4699" y="16635"/>
                    <a:pt x="4409" y="17021"/>
                  </a:cubicBezTo>
                  <a:cubicBezTo>
                    <a:pt x="3894" y="18083"/>
                    <a:pt x="3347" y="19177"/>
                    <a:pt x="2800" y="20238"/>
                  </a:cubicBezTo>
                  <a:cubicBezTo>
                    <a:pt x="2672" y="20657"/>
                    <a:pt x="2543" y="21043"/>
                    <a:pt x="2285" y="21300"/>
                  </a:cubicBezTo>
                  <a:cubicBezTo>
                    <a:pt x="1867" y="22394"/>
                    <a:pt x="1610" y="23456"/>
                    <a:pt x="1191" y="24518"/>
                  </a:cubicBezTo>
                  <a:cubicBezTo>
                    <a:pt x="1191" y="24936"/>
                    <a:pt x="1063" y="25322"/>
                    <a:pt x="934" y="25740"/>
                  </a:cubicBezTo>
                  <a:cubicBezTo>
                    <a:pt x="677" y="26673"/>
                    <a:pt x="516" y="27735"/>
                    <a:pt x="258" y="28958"/>
                  </a:cubicBezTo>
                  <a:cubicBezTo>
                    <a:pt x="258" y="29215"/>
                    <a:pt x="258" y="29633"/>
                    <a:pt x="130" y="30020"/>
                  </a:cubicBezTo>
                  <a:cubicBezTo>
                    <a:pt x="1" y="31242"/>
                    <a:pt x="1" y="32304"/>
                    <a:pt x="1" y="33527"/>
                  </a:cubicBezTo>
                  <a:lnTo>
                    <a:pt x="33785" y="33527"/>
                  </a:lnTo>
                  <a:lnTo>
                    <a:pt x="3378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3"/>
            <p:cNvSpPr/>
            <p:nvPr/>
          </p:nvSpPr>
          <p:spPr>
            <a:xfrm>
              <a:off x="516425" y="3010300"/>
              <a:ext cx="841425" cy="26575"/>
            </a:xfrm>
            <a:custGeom>
              <a:avLst/>
              <a:gdLst/>
              <a:ahLst/>
              <a:cxnLst/>
              <a:rect l="l" t="t" r="r" b="b"/>
              <a:pathLst>
                <a:path w="33657" h="1063" extrusionOk="0">
                  <a:moveTo>
                    <a:pt x="129" y="1"/>
                  </a:moveTo>
                  <a:cubicBezTo>
                    <a:pt x="129" y="258"/>
                    <a:pt x="129" y="676"/>
                    <a:pt x="1" y="1063"/>
                  </a:cubicBezTo>
                  <a:lnTo>
                    <a:pt x="33656" y="1063"/>
                  </a:lnTo>
                  <a:lnTo>
                    <a:pt x="336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3"/>
            <p:cNvSpPr/>
            <p:nvPr/>
          </p:nvSpPr>
          <p:spPr>
            <a:xfrm>
              <a:off x="536550" y="2899300"/>
              <a:ext cx="821300" cy="30600"/>
            </a:xfrm>
            <a:custGeom>
              <a:avLst/>
              <a:gdLst/>
              <a:ahLst/>
              <a:cxnLst/>
              <a:rect l="l" t="t" r="r" b="b"/>
              <a:pathLst>
                <a:path w="32852" h="1224" extrusionOk="0">
                  <a:moveTo>
                    <a:pt x="257" y="1"/>
                  </a:moveTo>
                  <a:cubicBezTo>
                    <a:pt x="257" y="419"/>
                    <a:pt x="129" y="805"/>
                    <a:pt x="0" y="1223"/>
                  </a:cubicBezTo>
                  <a:lnTo>
                    <a:pt x="32851" y="1223"/>
                  </a:lnTo>
                  <a:lnTo>
                    <a:pt x="3285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3"/>
            <p:cNvSpPr/>
            <p:nvPr/>
          </p:nvSpPr>
          <p:spPr>
            <a:xfrm>
              <a:off x="570325" y="2792325"/>
              <a:ext cx="787525" cy="26575"/>
            </a:xfrm>
            <a:custGeom>
              <a:avLst/>
              <a:gdLst/>
              <a:ahLst/>
              <a:cxnLst/>
              <a:rect l="l" t="t" r="r" b="b"/>
              <a:pathLst>
                <a:path w="31501" h="1063" extrusionOk="0">
                  <a:moveTo>
                    <a:pt x="515" y="0"/>
                  </a:moveTo>
                  <a:cubicBezTo>
                    <a:pt x="387" y="419"/>
                    <a:pt x="258" y="805"/>
                    <a:pt x="0" y="1062"/>
                  </a:cubicBezTo>
                  <a:lnTo>
                    <a:pt x="31500" y="1062"/>
                  </a:lnTo>
                  <a:lnTo>
                    <a:pt x="315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3"/>
            <p:cNvSpPr/>
            <p:nvPr/>
          </p:nvSpPr>
          <p:spPr>
            <a:xfrm>
              <a:off x="623425" y="2685325"/>
              <a:ext cx="734425" cy="26575"/>
            </a:xfrm>
            <a:custGeom>
              <a:avLst/>
              <a:gdLst/>
              <a:ahLst/>
              <a:cxnLst/>
              <a:rect l="l" t="t" r="r" b="b"/>
              <a:pathLst>
                <a:path w="29377" h="1063" extrusionOk="0">
                  <a:moveTo>
                    <a:pt x="676" y="1"/>
                  </a:moveTo>
                  <a:cubicBezTo>
                    <a:pt x="418" y="387"/>
                    <a:pt x="290" y="677"/>
                    <a:pt x="0" y="1063"/>
                  </a:cubicBezTo>
                  <a:lnTo>
                    <a:pt x="29376" y="1063"/>
                  </a:lnTo>
                  <a:lnTo>
                    <a:pt x="2937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3"/>
            <p:cNvSpPr/>
            <p:nvPr/>
          </p:nvSpPr>
          <p:spPr>
            <a:xfrm>
              <a:off x="697425" y="2577550"/>
              <a:ext cx="660425" cy="27375"/>
            </a:xfrm>
            <a:custGeom>
              <a:avLst/>
              <a:gdLst/>
              <a:ahLst/>
              <a:cxnLst/>
              <a:rect l="l" t="t" r="r" b="b"/>
              <a:pathLst>
                <a:path w="26417" h="1095" extrusionOk="0">
                  <a:moveTo>
                    <a:pt x="933" y="1"/>
                  </a:moveTo>
                  <a:cubicBezTo>
                    <a:pt x="676" y="290"/>
                    <a:pt x="258" y="676"/>
                    <a:pt x="0" y="1094"/>
                  </a:cubicBezTo>
                  <a:lnTo>
                    <a:pt x="26416" y="1094"/>
                  </a:lnTo>
                  <a:lnTo>
                    <a:pt x="2641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13"/>
            <p:cNvSpPr/>
            <p:nvPr/>
          </p:nvSpPr>
          <p:spPr>
            <a:xfrm>
              <a:off x="801175" y="2467350"/>
              <a:ext cx="556675" cy="29775"/>
            </a:xfrm>
            <a:custGeom>
              <a:avLst/>
              <a:gdLst/>
              <a:ahLst/>
              <a:cxnLst/>
              <a:rect l="l" t="t" r="r" b="b"/>
              <a:pathLst>
                <a:path w="22267" h="1191" extrusionOk="0">
                  <a:moveTo>
                    <a:pt x="1352" y="0"/>
                  </a:moveTo>
                  <a:cubicBezTo>
                    <a:pt x="934" y="387"/>
                    <a:pt x="419" y="805"/>
                    <a:pt x="1" y="1191"/>
                  </a:cubicBezTo>
                  <a:lnTo>
                    <a:pt x="22266" y="1191"/>
                  </a:lnTo>
                  <a:lnTo>
                    <a:pt x="2226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13"/>
            <p:cNvSpPr/>
            <p:nvPr/>
          </p:nvSpPr>
          <p:spPr>
            <a:xfrm>
              <a:off x="958850" y="2360375"/>
              <a:ext cx="399000" cy="26550"/>
            </a:xfrm>
            <a:custGeom>
              <a:avLst/>
              <a:gdLst/>
              <a:ahLst/>
              <a:cxnLst/>
              <a:rect l="l" t="t" r="r" b="b"/>
              <a:pathLst>
                <a:path w="15960" h="1062" extrusionOk="0">
                  <a:moveTo>
                    <a:pt x="2285" y="0"/>
                  </a:moveTo>
                  <a:cubicBezTo>
                    <a:pt x="1480" y="386"/>
                    <a:pt x="676" y="644"/>
                    <a:pt x="0" y="1062"/>
                  </a:cubicBezTo>
                  <a:lnTo>
                    <a:pt x="15959" y="1062"/>
                  </a:lnTo>
                  <a:lnTo>
                    <a:pt x="1595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8" name="Google Shape;158;p13"/>
          <p:cNvSpPr/>
          <p:nvPr/>
        </p:nvSpPr>
        <p:spPr>
          <a:xfrm>
            <a:off x="1550562" y="4305325"/>
            <a:ext cx="844660" cy="838175"/>
          </a:xfrm>
          <a:custGeom>
            <a:avLst/>
            <a:gdLst/>
            <a:ahLst/>
            <a:cxnLst/>
            <a:rect l="l" t="t" r="r" b="b"/>
            <a:pathLst>
              <a:path w="33495" h="33527" extrusionOk="0">
                <a:moveTo>
                  <a:pt x="0" y="0"/>
                </a:moveTo>
                <a:lnTo>
                  <a:pt x="0" y="33527"/>
                </a:lnTo>
                <a:lnTo>
                  <a:pt x="33495" y="33527"/>
                </a:lnTo>
                <a:cubicBezTo>
                  <a:pt x="33495" y="15026"/>
                  <a:pt x="18501" y="0"/>
                  <a:pt x="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13"/>
          <p:cNvSpPr/>
          <p:nvPr/>
        </p:nvSpPr>
        <p:spPr>
          <a:xfrm>
            <a:off x="124613" y="-2000"/>
            <a:ext cx="834175" cy="834975"/>
          </a:xfrm>
          <a:custGeom>
            <a:avLst/>
            <a:gdLst/>
            <a:ahLst/>
            <a:cxnLst/>
            <a:rect l="l" t="t" r="r" b="b"/>
            <a:pathLst>
              <a:path w="33367" h="33399" extrusionOk="0">
                <a:moveTo>
                  <a:pt x="0" y="1"/>
                </a:moveTo>
                <a:lnTo>
                  <a:pt x="33366" y="33399"/>
                </a:lnTo>
                <a:lnTo>
                  <a:pt x="33366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0" name="Google Shape;160;p13"/>
          <p:cNvGrpSpPr/>
          <p:nvPr/>
        </p:nvGrpSpPr>
        <p:grpSpPr>
          <a:xfrm>
            <a:off x="757688" y="889675"/>
            <a:ext cx="201100" cy="204325"/>
            <a:chOff x="3375338" y="419625"/>
            <a:chExt cx="201100" cy="204325"/>
          </a:xfrm>
        </p:grpSpPr>
        <p:sp>
          <p:nvSpPr>
            <p:cNvPr id="161" name="Google Shape;161;p13"/>
            <p:cNvSpPr/>
            <p:nvPr/>
          </p:nvSpPr>
          <p:spPr>
            <a:xfrm>
              <a:off x="3375338" y="4196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386" y="0"/>
                    <a:pt x="0" y="547"/>
                    <a:pt x="0" y="1062"/>
                  </a:cubicBezTo>
                  <a:cubicBezTo>
                    <a:pt x="0" y="1738"/>
                    <a:pt x="386" y="2285"/>
                    <a:pt x="1062" y="2285"/>
                  </a:cubicBezTo>
                  <a:cubicBezTo>
                    <a:pt x="1737" y="2285"/>
                    <a:pt x="2284" y="1738"/>
                    <a:pt x="2284" y="1062"/>
                  </a:cubicBezTo>
                  <a:cubicBezTo>
                    <a:pt x="2284" y="547"/>
                    <a:pt x="1737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13"/>
            <p:cNvSpPr/>
            <p:nvPr/>
          </p:nvSpPr>
          <p:spPr>
            <a:xfrm>
              <a:off x="3375338" y="5668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386" y="0"/>
                    <a:pt x="0" y="547"/>
                    <a:pt x="0" y="1094"/>
                  </a:cubicBezTo>
                  <a:cubicBezTo>
                    <a:pt x="0" y="1770"/>
                    <a:pt x="386" y="2285"/>
                    <a:pt x="1062" y="2285"/>
                  </a:cubicBezTo>
                  <a:cubicBezTo>
                    <a:pt x="1737" y="2285"/>
                    <a:pt x="2284" y="1770"/>
                    <a:pt x="2284" y="1094"/>
                  </a:cubicBezTo>
                  <a:cubicBezTo>
                    <a:pt x="2284" y="547"/>
                    <a:pt x="1737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13"/>
            <p:cNvSpPr/>
            <p:nvPr/>
          </p:nvSpPr>
          <p:spPr>
            <a:xfrm>
              <a:off x="3519313" y="4196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419" y="0"/>
                    <a:pt x="0" y="547"/>
                    <a:pt x="0" y="1062"/>
                  </a:cubicBezTo>
                  <a:cubicBezTo>
                    <a:pt x="0" y="1738"/>
                    <a:pt x="419" y="2285"/>
                    <a:pt x="1062" y="2285"/>
                  </a:cubicBezTo>
                  <a:cubicBezTo>
                    <a:pt x="1738" y="2285"/>
                    <a:pt x="2285" y="1738"/>
                    <a:pt x="2285" y="1062"/>
                  </a:cubicBezTo>
                  <a:cubicBezTo>
                    <a:pt x="2285" y="547"/>
                    <a:pt x="1738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13"/>
            <p:cNvSpPr/>
            <p:nvPr/>
          </p:nvSpPr>
          <p:spPr>
            <a:xfrm>
              <a:off x="3519313" y="5668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419" y="0"/>
                    <a:pt x="0" y="547"/>
                    <a:pt x="0" y="1094"/>
                  </a:cubicBezTo>
                  <a:cubicBezTo>
                    <a:pt x="0" y="1770"/>
                    <a:pt x="419" y="2285"/>
                    <a:pt x="1062" y="2285"/>
                  </a:cubicBezTo>
                  <a:cubicBezTo>
                    <a:pt x="1738" y="2285"/>
                    <a:pt x="2285" y="1770"/>
                    <a:pt x="2285" y="1094"/>
                  </a:cubicBezTo>
                  <a:cubicBezTo>
                    <a:pt x="2285" y="547"/>
                    <a:pt x="1738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5" name="Google Shape;165;p13"/>
          <p:cNvGrpSpPr/>
          <p:nvPr/>
        </p:nvGrpSpPr>
        <p:grpSpPr>
          <a:xfrm>
            <a:off x="2116338" y="4506338"/>
            <a:ext cx="201100" cy="204325"/>
            <a:chOff x="3375338" y="419625"/>
            <a:chExt cx="201100" cy="204325"/>
          </a:xfrm>
        </p:grpSpPr>
        <p:sp>
          <p:nvSpPr>
            <p:cNvPr id="166" name="Google Shape;166;p13"/>
            <p:cNvSpPr/>
            <p:nvPr/>
          </p:nvSpPr>
          <p:spPr>
            <a:xfrm>
              <a:off x="3375338" y="4196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386" y="0"/>
                    <a:pt x="0" y="547"/>
                    <a:pt x="0" y="1062"/>
                  </a:cubicBezTo>
                  <a:cubicBezTo>
                    <a:pt x="0" y="1738"/>
                    <a:pt x="386" y="2285"/>
                    <a:pt x="1062" y="2285"/>
                  </a:cubicBezTo>
                  <a:cubicBezTo>
                    <a:pt x="1737" y="2285"/>
                    <a:pt x="2284" y="1738"/>
                    <a:pt x="2284" y="1062"/>
                  </a:cubicBezTo>
                  <a:cubicBezTo>
                    <a:pt x="2284" y="547"/>
                    <a:pt x="1737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13"/>
            <p:cNvSpPr/>
            <p:nvPr/>
          </p:nvSpPr>
          <p:spPr>
            <a:xfrm>
              <a:off x="3375338" y="5668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386" y="0"/>
                    <a:pt x="0" y="547"/>
                    <a:pt x="0" y="1094"/>
                  </a:cubicBezTo>
                  <a:cubicBezTo>
                    <a:pt x="0" y="1770"/>
                    <a:pt x="386" y="2285"/>
                    <a:pt x="1062" y="2285"/>
                  </a:cubicBezTo>
                  <a:cubicBezTo>
                    <a:pt x="1737" y="2285"/>
                    <a:pt x="2284" y="1770"/>
                    <a:pt x="2284" y="1094"/>
                  </a:cubicBezTo>
                  <a:cubicBezTo>
                    <a:pt x="2284" y="547"/>
                    <a:pt x="1737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13"/>
            <p:cNvSpPr/>
            <p:nvPr/>
          </p:nvSpPr>
          <p:spPr>
            <a:xfrm>
              <a:off x="3519313" y="4196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419" y="0"/>
                    <a:pt x="0" y="547"/>
                    <a:pt x="0" y="1062"/>
                  </a:cubicBezTo>
                  <a:cubicBezTo>
                    <a:pt x="0" y="1738"/>
                    <a:pt x="419" y="2285"/>
                    <a:pt x="1062" y="2285"/>
                  </a:cubicBezTo>
                  <a:cubicBezTo>
                    <a:pt x="1738" y="2285"/>
                    <a:pt x="2285" y="1738"/>
                    <a:pt x="2285" y="1062"/>
                  </a:cubicBezTo>
                  <a:cubicBezTo>
                    <a:pt x="2285" y="547"/>
                    <a:pt x="1738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13"/>
            <p:cNvSpPr/>
            <p:nvPr/>
          </p:nvSpPr>
          <p:spPr>
            <a:xfrm>
              <a:off x="3519313" y="5668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419" y="0"/>
                    <a:pt x="0" y="547"/>
                    <a:pt x="0" y="1094"/>
                  </a:cubicBezTo>
                  <a:cubicBezTo>
                    <a:pt x="0" y="1770"/>
                    <a:pt x="419" y="2285"/>
                    <a:pt x="1062" y="2285"/>
                  </a:cubicBezTo>
                  <a:cubicBezTo>
                    <a:pt x="1738" y="2285"/>
                    <a:pt x="2285" y="1770"/>
                    <a:pt x="2285" y="1094"/>
                  </a:cubicBezTo>
                  <a:cubicBezTo>
                    <a:pt x="2285" y="547"/>
                    <a:pt x="1738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771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5"/>
          <p:cNvSpPr txBox="1">
            <a:spLocks noGrp="1"/>
          </p:cNvSpPr>
          <p:nvPr>
            <p:ph type="title"/>
          </p:nvPr>
        </p:nvSpPr>
        <p:spPr>
          <a:xfrm>
            <a:off x="2290025" y="3392700"/>
            <a:ext cx="45639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95" name="Google Shape;195;p15"/>
          <p:cNvSpPr txBox="1">
            <a:spLocks noGrp="1"/>
          </p:cNvSpPr>
          <p:nvPr>
            <p:ph type="subTitle" idx="1"/>
          </p:nvPr>
        </p:nvSpPr>
        <p:spPr>
          <a:xfrm>
            <a:off x="1857575" y="1188100"/>
            <a:ext cx="5424900" cy="174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96" name="Google Shape;196;p15"/>
          <p:cNvSpPr/>
          <p:nvPr/>
        </p:nvSpPr>
        <p:spPr>
          <a:xfrm>
            <a:off x="512725" y="1235256"/>
            <a:ext cx="415100" cy="415875"/>
          </a:xfrm>
          <a:custGeom>
            <a:avLst/>
            <a:gdLst/>
            <a:ahLst/>
            <a:cxnLst/>
            <a:rect l="l" t="t" r="r" b="b"/>
            <a:pathLst>
              <a:path w="16604" h="16635" extrusionOk="0">
                <a:moveTo>
                  <a:pt x="1" y="0"/>
                </a:moveTo>
                <a:lnTo>
                  <a:pt x="1" y="16635"/>
                </a:lnTo>
                <a:lnTo>
                  <a:pt x="16603" y="16635"/>
                </a:lnTo>
                <a:lnTo>
                  <a:pt x="1660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15"/>
          <p:cNvSpPr/>
          <p:nvPr/>
        </p:nvSpPr>
        <p:spPr>
          <a:xfrm>
            <a:off x="508725" y="384206"/>
            <a:ext cx="838175" cy="847850"/>
          </a:xfrm>
          <a:custGeom>
            <a:avLst/>
            <a:gdLst/>
            <a:ahLst/>
            <a:cxnLst/>
            <a:rect l="l" t="t" r="r" b="b"/>
            <a:pathLst>
              <a:path w="33527" h="33914" extrusionOk="0">
                <a:moveTo>
                  <a:pt x="0" y="1"/>
                </a:moveTo>
                <a:lnTo>
                  <a:pt x="0" y="33914"/>
                </a:lnTo>
                <a:cubicBezTo>
                  <a:pt x="9138" y="33785"/>
                  <a:pt x="17568" y="30020"/>
                  <a:pt x="23617" y="23971"/>
                </a:cubicBezTo>
                <a:cubicBezTo>
                  <a:pt x="29634" y="17826"/>
                  <a:pt x="33527" y="9364"/>
                  <a:pt x="3352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8" name="Google Shape;198;p15"/>
          <p:cNvGrpSpPr/>
          <p:nvPr/>
        </p:nvGrpSpPr>
        <p:grpSpPr>
          <a:xfrm>
            <a:off x="8042700" y="3739224"/>
            <a:ext cx="2337900" cy="560387"/>
            <a:chOff x="6135125" y="2934550"/>
            <a:chExt cx="2337900" cy="701975"/>
          </a:xfrm>
        </p:grpSpPr>
        <p:sp>
          <p:nvSpPr>
            <p:cNvPr id="199" name="Google Shape;199;p15"/>
            <p:cNvSpPr/>
            <p:nvPr/>
          </p:nvSpPr>
          <p:spPr>
            <a:xfrm>
              <a:off x="6135125" y="2934550"/>
              <a:ext cx="2337900" cy="30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5"/>
            <p:cNvSpPr/>
            <p:nvPr/>
          </p:nvSpPr>
          <p:spPr>
            <a:xfrm>
              <a:off x="6135125" y="3068825"/>
              <a:ext cx="2337900" cy="30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5"/>
            <p:cNvSpPr/>
            <p:nvPr/>
          </p:nvSpPr>
          <p:spPr>
            <a:xfrm>
              <a:off x="6135125" y="3203100"/>
              <a:ext cx="2337900" cy="30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5"/>
            <p:cNvSpPr/>
            <p:nvPr/>
          </p:nvSpPr>
          <p:spPr>
            <a:xfrm>
              <a:off x="6135125" y="3337375"/>
              <a:ext cx="2337900" cy="30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15"/>
            <p:cNvSpPr/>
            <p:nvPr/>
          </p:nvSpPr>
          <p:spPr>
            <a:xfrm>
              <a:off x="6135125" y="3471650"/>
              <a:ext cx="2337900" cy="30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15"/>
            <p:cNvSpPr/>
            <p:nvPr/>
          </p:nvSpPr>
          <p:spPr>
            <a:xfrm>
              <a:off x="6135125" y="3605925"/>
              <a:ext cx="2337900" cy="30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5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8"/>
          <p:cNvSpPr/>
          <p:nvPr/>
        </p:nvSpPr>
        <p:spPr>
          <a:xfrm flipH="1">
            <a:off x="8008900" y="4464063"/>
            <a:ext cx="415100" cy="415875"/>
          </a:xfrm>
          <a:custGeom>
            <a:avLst/>
            <a:gdLst/>
            <a:ahLst/>
            <a:cxnLst/>
            <a:rect l="l" t="t" r="r" b="b"/>
            <a:pathLst>
              <a:path w="16604" h="16635" extrusionOk="0">
                <a:moveTo>
                  <a:pt x="1" y="0"/>
                </a:moveTo>
                <a:lnTo>
                  <a:pt x="1" y="16635"/>
                </a:lnTo>
                <a:lnTo>
                  <a:pt x="16603" y="16635"/>
                </a:lnTo>
                <a:lnTo>
                  <a:pt x="1660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18"/>
          <p:cNvSpPr/>
          <p:nvPr/>
        </p:nvSpPr>
        <p:spPr>
          <a:xfrm flipH="1">
            <a:off x="595600" y="4727631"/>
            <a:ext cx="415100" cy="415875"/>
          </a:xfrm>
          <a:custGeom>
            <a:avLst/>
            <a:gdLst/>
            <a:ahLst/>
            <a:cxnLst/>
            <a:rect l="l" t="t" r="r" b="b"/>
            <a:pathLst>
              <a:path w="16604" h="16635" extrusionOk="0">
                <a:moveTo>
                  <a:pt x="1" y="0"/>
                </a:moveTo>
                <a:lnTo>
                  <a:pt x="1" y="16635"/>
                </a:lnTo>
                <a:lnTo>
                  <a:pt x="16603" y="16635"/>
                </a:lnTo>
                <a:lnTo>
                  <a:pt x="1660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18"/>
          <p:cNvSpPr/>
          <p:nvPr/>
        </p:nvSpPr>
        <p:spPr>
          <a:xfrm flipH="1">
            <a:off x="176525" y="3876581"/>
            <a:ext cx="838175" cy="847850"/>
          </a:xfrm>
          <a:custGeom>
            <a:avLst/>
            <a:gdLst/>
            <a:ahLst/>
            <a:cxnLst/>
            <a:rect l="l" t="t" r="r" b="b"/>
            <a:pathLst>
              <a:path w="33527" h="33914" extrusionOk="0">
                <a:moveTo>
                  <a:pt x="0" y="1"/>
                </a:moveTo>
                <a:lnTo>
                  <a:pt x="0" y="33914"/>
                </a:lnTo>
                <a:cubicBezTo>
                  <a:pt x="9138" y="33785"/>
                  <a:pt x="17568" y="30020"/>
                  <a:pt x="23617" y="23971"/>
                </a:cubicBezTo>
                <a:cubicBezTo>
                  <a:pt x="29634" y="17826"/>
                  <a:pt x="33527" y="9364"/>
                  <a:pt x="3352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0" name="Google Shape;220;p18"/>
          <p:cNvGrpSpPr/>
          <p:nvPr/>
        </p:nvGrpSpPr>
        <p:grpSpPr>
          <a:xfrm flipH="1">
            <a:off x="8180850" y="534999"/>
            <a:ext cx="2337900" cy="560387"/>
            <a:chOff x="6135125" y="2934550"/>
            <a:chExt cx="2337900" cy="701975"/>
          </a:xfrm>
        </p:grpSpPr>
        <p:sp>
          <p:nvSpPr>
            <p:cNvPr id="221" name="Google Shape;221;p18"/>
            <p:cNvSpPr/>
            <p:nvPr/>
          </p:nvSpPr>
          <p:spPr>
            <a:xfrm>
              <a:off x="6135125" y="2934550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18"/>
            <p:cNvSpPr/>
            <p:nvPr/>
          </p:nvSpPr>
          <p:spPr>
            <a:xfrm>
              <a:off x="6135125" y="3068825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18"/>
            <p:cNvSpPr/>
            <p:nvPr/>
          </p:nvSpPr>
          <p:spPr>
            <a:xfrm>
              <a:off x="6135125" y="3203100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18"/>
            <p:cNvSpPr/>
            <p:nvPr/>
          </p:nvSpPr>
          <p:spPr>
            <a:xfrm>
              <a:off x="6135125" y="3337375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18"/>
            <p:cNvSpPr/>
            <p:nvPr/>
          </p:nvSpPr>
          <p:spPr>
            <a:xfrm>
              <a:off x="6135125" y="3471650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18"/>
            <p:cNvSpPr/>
            <p:nvPr/>
          </p:nvSpPr>
          <p:spPr>
            <a:xfrm>
              <a:off x="6135125" y="3605925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7" name="Google Shape;227;p18"/>
          <p:cNvGrpSpPr/>
          <p:nvPr/>
        </p:nvGrpSpPr>
        <p:grpSpPr>
          <a:xfrm rot="10800000">
            <a:off x="936073" y="0"/>
            <a:ext cx="844650" cy="838175"/>
            <a:chOff x="513200" y="2286375"/>
            <a:chExt cx="844650" cy="838175"/>
          </a:xfrm>
        </p:grpSpPr>
        <p:sp>
          <p:nvSpPr>
            <p:cNvPr id="228" name="Google Shape;228;p18"/>
            <p:cNvSpPr/>
            <p:nvPr/>
          </p:nvSpPr>
          <p:spPr>
            <a:xfrm>
              <a:off x="513200" y="2286375"/>
              <a:ext cx="844650" cy="838175"/>
            </a:xfrm>
            <a:custGeom>
              <a:avLst/>
              <a:gdLst/>
              <a:ahLst/>
              <a:cxnLst/>
              <a:rect l="l" t="t" r="r" b="b"/>
              <a:pathLst>
                <a:path w="33786" h="33527" extrusionOk="0">
                  <a:moveTo>
                    <a:pt x="33785" y="0"/>
                  </a:moveTo>
                  <a:cubicBezTo>
                    <a:pt x="28959" y="0"/>
                    <a:pt x="24261" y="1062"/>
                    <a:pt x="20111" y="2960"/>
                  </a:cubicBezTo>
                  <a:cubicBezTo>
                    <a:pt x="19306" y="3346"/>
                    <a:pt x="18502" y="3604"/>
                    <a:pt x="17826" y="4022"/>
                  </a:cubicBezTo>
                  <a:cubicBezTo>
                    <a:pt x="16089" y="4955"/>
                    <a:pt x="14351" y="6017"/>
                    <a:pt x="12871" y="7239"/>
                  </a:cubicBezTo>
                  <a:cubicBezTo>
                    <a:pt x="12453" y="7626"/>
                    <a:pt x="11938" y="8044"/>
                    <a:pt x="11520" y="8430"/>
                  </a:cubicBezTo>
                  <a:cubicBezTo>
                    <a:pt x="10973" y="8848"/>
                    <a:pt x="10458" y="9395"/>
                    <a:pt x="9911" y="9910"/>
                  </a:cubicBezTo>
                  <a:cubicBezTo>
                    <a:pt x="9364" y="10457"/>
                    <a:pt x="8849" y="11004"/>
                    <a:pt x="8302" y="11648"/>
                  </a:cubicBezTo>
                  <a:cubicBezTo>
                    <a:pt x="8045" y="11937"/>
                    <a:pt x="7627" y="12323"/>
                    <a:pt x="7369" y="12741"/>
                  </a:cubicBezTo>
                  <a:cubicBezTo>
                    <a:pt x="6565" y="13675"/>
                    <a:pt x="5760" y="14736"/>
                    <a:pt x="5085" y="15959"/>
                  </a:cubicBezTo>
                  <a:cubicBezTo>
                    <a:pt x="4827" y="16345"/>
                    <a:pt x="4699" y="16635"/>
                    <a:pt x="4409" y="17021"/>
                  </a:cubicBezTo>
                  <a:cubicBezTo>
                    <a:pt x="3894" y="18083"/>
                    <a:pt x="3347" y="19177"/>
                    <a:pt x="2800" y="20238"/>
                  </a:cubicBezTo>
                  <a:cubicBezTo>
                    <a:pt x="2672" y="20657"/>
                    <a:pt x="2543" y="21043"/>
                    <a:pt x="2285" y="21300"/>
                  </a:cubicBezTo>
                  <a:cubicBezTo>
                    <a:pt x="1867" y="22394"/>
                    <a:pt x="1610" y="23456"/>
                    <a:pt x="1191" y="24518"/>
                  </a:cubicBezTo>
                  <a:cubicBezTo>
                    <a:pt x="1191" y="24936"/>
                    <a:pt x="1063" y="25322"/>
                    <a:pt x="934" y="25740"/>
                  </a:cubicBezTo>
                  <a:cubicBezTo>
                    <a:pt x="677" y="26673"/>
                    <a:pt x="516" y="27735"/>
                    <a:pt x="258" y="28958"/>
                  </a:cubicBezTo>
                  <a:cubicBezTo>
                    <a:pt x="258" y="29215"/>
                    <a:pt x="258" y="29633"/>
                    <a:pt x="130" y="30020"/>
                  </a:cubicBezTo>
                  <a:cubicBezTo>
                    <a:pt x="1" y="31242"/>
                    <a:pt x="1" y="32304"/>
                    <a:pt x="1" y="33527"/>
                  </a:cubicBezTo>
                  <a:lnTo>
                    <a:pt x="33785" y="33527"/>
                  </a:lnTo>
                  <a:lnTo>
                    <a:pt x="3378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18"/>
            <p:cNvSpPr/>
            <p:nvPr/>
          </p:nvSpPr>
          <p:spPr>
            <a:xfrm>
              <a:off x="516425" y="3010300"/>
              <a:ext cx="841425" cy="26575"/>
            </a:xfrm>
            <a:custGeom>
              <a:avLst/>
              <a:gdLst/>
              <a:ahLst/>
              <a:cxnLst/>
              <a:rect l="l" t="t" r="r" b="b"/>
              <a:pathLst>
                <a:path w="33657" h="1063" extrusionOk="0">
                  <a:moveTo>
                    <a:pt x="129" y="1"/>
                  </a:moveTo>
                  <a:cubicBezTo>
                    <a:pt x="129" y="258"/>
                    <a:pt x="129" y="676"/>
                    <a:pt x="1" y="1063"/>
                  </a:cubicBezTo>
                  <a:lnTo>
                    <a:pt x="33656" y="1063"/>
                  </a:lnTo>
                  <a:lnTo>
                    <a:pt x="336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18"/>
            <p:cNvSpPr/>
            <p:nvPr/>
          </p:nvSpPr>
          <p:spPr>
            <a:xfrm>
              <a:off x="536550" y="2899300"/>
              <a:ext cx="821300" cy="30600"/>
            </a:xfrm>
            <a:custGeom>
              <a:avLst/>
              <a:gdLst/>
              <a:ahLst/>
              <a:cxnLst/>
              <a:rect l="l" t="t" r="r" b="b"/>
              <a:pathLst>
                <a:path w="32852" h="1224" extrusionOk="0">
                  <a:moveTo>
                    <a:pt x="257" y="1"/>
                  </a:moveTo>
                  <a:cubicBezTo>
                    <a:pt x="257" y="419"/>
                    <a:pt x="129" y="805"/>
                    <a:pt x="0" y="1223"/>
                  </a:cubicBezTo>
                  <a:lnTo>
                    <a:pt x="32851" y="1223"/>
                  </a:lnTo>
                  <a:lnTo>
                    <a:pt x="3285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18"/>
            <p:cNvSpPr/>
            <p:nvPr/>
          </p:nvSpPr>
          <p:spPr>
            <a:xfrm>
              <a:off x="570325" y="2792325"/>
              <a:ext cx="787525" cy="26575"/>
            </a:xfrm>
            <a:custGeom>
              <a:avLst/>
              <a:gdLst/>
              <a:ahLst/>
              <a:cxnLst/>
              <a:rect l="l" t="t" r="r" b="b"/>
              <a:pathLst>
                <a:path w="31501" h="1063" extrusionOk="0">
                  <a:moveTo>
                    <a:pt x="515" y="0"/>
                  </a:moveTo>
                  <a:cubicBezTo>
                    <a:pt x="387" y="419"/>
                    <a:pt x="258" y="805"/>
                    <a:pt x="0" y="1062"/>
                  </a:cubicBezTo>
                  <a:lnTo>
                    <a:pt x="31500" y="1062"/>
                  </a:lnTo>
                  <a:lnTo>
                    <a:pt x="315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18"/>
            <p:cNvSpPr/>
            <p:nvPr/>
          </p:nvSpPr>
          <p:spPr>
            <a:xfrm>
              <a:off x="623425" y="2685325"/>
              <a:ext cx="734425" cy="26575"/>
            </a:xfrm>
            <a:custGeom>
              <a:avLst/>
              <a:gdLst/>
              <a:ahLst/>
              <a:cxnLst/>
              <a:rect l="l" t="t" r="r" b="b"/>
              <a:pathLst>
                <a:path w="29377" h="1063" extrusionOk="0">
                  <a:moveTo>
                    <a:pt x="676" y="1"/>
                  </a:moveTo>
                  <a:cubicBezTo>
                    <a:pt x="418" y="387"/>
                    <a:pt x="290" y="677"/>
                    <a:pt x="0" y="1063"/>
                  </a:cubicBezTo>
                  <a:lnTo>
                    <a:pt x="29376" y="1063"/>
                  </a:lnTo>
                  <a:lnTo>
                    <a:pt x="2937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18"/>
            <p:cNvSpPr/>
            <p:nvPr/>
          </p:nvSpPr>
          <p:spPr>
            <a:xfrm>
              <a:off x="697425" y="2577550"/>
              <a:ext cx="660425" cy="27375"/>
            </a:xfrm>
            <a:custGeom>
              <a:avLst/>
              <a:gdLst/>
              <a:ahLst/>
              <a:cxnLst/>
              <a:rect l="l" t="t" r="r" b="b"/>
              <a:pathLst>
                <a:path w="26417" h="1095" extrusionOk="0">
                  <a:moveTo>
                    <a:pt x="933" y="1"/>
                  </a:moveTo>
                  <a:cubicBezTo>
                    <a:pt x="676" y="290"/>
                    <a:pt x="258" y="676"/>
                    <a:pt x="0" y="1094"/>
                  </a:cubicBezTo>
                  <a:lnTo>
                    <a:pt x="26416" y="1094"/>
                  </a:lnTo>
                  <a:lnTo>
                    <a:pt x="2641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18"/>
            <p:cNvSpPr/>
            <p:nvPr/>
          </p:nvSpPr>
          <p:spPr>
            <a:xfrm>
              <a:off x="801175" y="2467350"/>
              <a:ext cx="556675" cy="29775"/>
            </a:xfrm>
            <a:custGeom>
              <a:avLst/>
              <a:gdLst/>
              <a:ahLst/>
              <a:cxnLst/>
              <a:rect l="l" t="t" r="r" b="b"/>
              <a:pathLst>
                <a:path w="22267" h="1191" extrusionOk="0">
                  <a:moveTo>
                    <a:pt x="1352" y="0"/>
                  </a:moveTo>
                  <a:cubicBezTo>
                    <a:pt x="934" y="387"/>
                    <a:pt x="419" y="805"/>
                    <a:pt x="1" y="1191"/>
                  </a:cubicBezTo>
                  <a:lnTo>
                    <a:pt x="22266" y="1191"/>
                  </a:lnTo>
                  <a:lnTo>
                    <a:pt x="2226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18"/>
            <p:cNvSpPr/>
            <p:nvPr/>
          </p:nvSpPr>
          <p:spPr>
            <a:xfrm>
              <a:off x="958850" y="2360375"/>
              <a:ext cx="399000" cy="26550"/>
            </a:xfrm>
            <a:custGeom>
              <a:avLst/>
              <a:gdLst/>
              <a:ahLst/>
              <a:cxnLst/>
              <a:rect l="l" t="t" r="r" b="b"/>
              <a:pathLst>
                <a:path w="15960" h="1062" extrusionOk="0">
                  <a:moveTo>
                    <a:pt x="2285" y="0"/>
                  </a:moveTo>
                  <a:cubicBezTo>
                    <a:pt x="1480" y="386"/>
                    <a:pt x="676" y="644"/>
                    <a:pt x="0" y="1062"/>
                  </a:cubicBezTo>
                  <a:lnTo>
                    <a:pt x="15959" y="1062"/>
                  </a:lnTo>
                  <a:lnTo>
                    <a:pt x="1595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6" name="Google Shape;236;p18"/>
          <p:cNvSpPr/>
          <p:nvPr/>
        </p:nvSpPr>
        <p:spPr>
          <a:xfrm rot="10800000">
            <a:off x="98738" y="0"/>
            <a:ext cx="844660" cy="838175"/>
          </a:xfrm>
          <a:custGeom>
            <a:avLst/>
            <a:gdLst/>
            <a:ahLst/>
            <a:cxnLst/>
            <a:rect l="l" t="t" r="r" b="b"/>
            <a:pathLst>
              <a:path w="33495" h="33527" extrusionOk="0">
                <a:moveTo>
                  <a:pt x="0" y="0"/>
                </a:moveTo>
                <a:lnTo>
                  <a:pt x="0" y="33527"/>
                </a:lnTo>
                <a:lnTo>
                  <a:pt x="33495" y="33527"/>
                </a:lnTo>
                <a:cubicBezTo>
                  <a:pt x="33495" y="15026"/>
                  <a:pt x="18501" y="0"/>
                  <a:pt x="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7" name="Google Shape;237;p18"/>
          <p:cNvGrpSpPr/>
          <p:nvPr/>
        </p:nvGrpSpPr>
        <p:grpSpPr>
          <a:xfrm rot="10800000">
            <a:off x="176523" y="432838"/>
            <a:ext cx="201100" cy="204325"/>
            <a:chOff x="3375338" y="419625"/>
            <a:chExt cx="201100" cy="204325"/>
          </a:xfrm>
        </p:grpSpPr>
        <p:sp>
          <p:nvSpPr>
            <p:cNvPr id="238" name="Google Shape;238;p18"/>
            <p:cNvSpPr/>
            <p:nvPr/>
          </p:nvSpPr>
          <p:spPr>
            <a:xfrm>
              <a:off x="3375338" y="4196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386" y="0"/>
                    <a:pt x="0" y="547"/>
                    <a:pt x="0" y="1062"/>
                  </a:cubicBezTo>
                  <a:cubicBezTo>
                    <a:pt x="0" y="1738"/>
                    <a:pt x="386" y="2285"/>
                    <a:pt x="1062" y="2285"/>
                  </a:cubicBezTo>
                  <a:cubicBezTo>
                    <a:pt x="1737" y="2285"/>
                    <a:pt x="2284" y="1738"/>
                    <a:pt x="2284" y="1062"/>
                  </a:cubicBezTo>
                  <a:cubicBezTo>
                    <a:pt x="2284" y="547"/>
                    <a:pt x="1737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18"/>
            <p:cNvSpPr/>
            <p:nvPr/>
          </p:nvSpPr>
          <p:spPr>
            <a:xfrm>
              <a:off x="3375338" y="5668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386" y="0"/>
                    <a:pt x="0" y="547"/>
                    <a:pt x="0" y="1094"/>
                  </a:cubicBezTo>
                  <a:cubicBezTo>
                    <a:pt x="0" y="1770"/>
                    <a:pt x="386" y="2285"/>
                    <a:pt x="1062" y="2285"/>
                  </a:cubicBezTo>
                  <a:cubicBezTo>
                    <a:pt x="1737" y="2285"/>
                    <a:pt x="2284" y="1770"/>
                    <a:pt x="2284" y="1094"/>
                  </a:cubicBezTo>
                  <a:cubicBezTo>
                    <a:pt x="2284" y="547"/>
                    <a:pt x="1737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18"/>
            <p:cNvSpPr/>
            <p:nvPr/>
          </p:nvSpPr>
          <p:spPr>
            <a:xfrm>
              <a:off x="3519313" y="4196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419" y="0"/>
                    <a:pt x="0" y="547"/>
                    <a:pt x="0" y="1062"/>
                  </a:cubicBezTo>
                  <a:cubicBezTo>
                    <a:pt x="0" y="1738"/>
                    <a:pt x="419" y="2285"/>
                    <a:pt x="1062" y="2285"/>
                  </a:cubicBezTo>
                  <a:cubicBezTo>
                    <a:pt x="1738" y="2285"/>
                    <a:pt x="2285" y="1738"/>
                    <a:pt x="2285" y="1062"/>
                  </a:cubicBezTo>
                  <a:cubicBezTo>
                    <a:pt x="2285" y="547"/>
                    <a:pt x="1738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18"/>
            <p:cNvSpPr/>
            <p:nvPr/>
          </p:nvSpPr>
          <p:spPr>
            <a:xfrm>
              <a:off x="3519313" y="5668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419" y="0"/>
                    <a:pt x="0" y="547"/>
                    <a:pt x="0" y="1094"/>
                  </a:cubicBezTo>
                  <a:cubicBezTo>
                    <a:pt x="0" y="1770"/>
                    <a:pt x="419" y="2285"/>
                    <a:pt x="1062" y="2285"/>
                  </a:cubicBezTo>
                  <a:cubicBezTo>
                    <a:pt x="1738" y="2285"/>
                    <a:pt x="2285" y="1770"/>
                    <a:pt x="2285" y="1094"/>
                  </a:cubicBezTo>
                  <a:cubicBezTo>
                    <a:pt x="2285" y="547"/>
                    <a:pt x="1738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2" name="Google Shape;242;p18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1_1_1_1_1_1_2"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31"/>
          <p:cNvSpPr txBox="1">
            <a:spLocks noGrp="1"/>
          </p:cNvSpPr>
          <p:nvPr>
            <p:ph type="title"/>
          </p:nvPr>
        </p:nvSpPr>
        <p:spPr>
          <a:xfrm>
            <a:off x="2646100" y="357200"/>
            <a:ext cx="5782800" cy="118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78" name="Google Shape;478;p31"/>
          <p:cNvSpPr txBox="1">
            <a:spLocks noGrp="1"/>
          </p:cNvSpPr>
          <p:nvPr>
            <p:ph type="subTitle" idx="1"/>
          </p:nvPr>
        </p:nvSpPr>
        <p:spPr>
          <a:xfrm>
            <a:off x="4572000" y="1706450"/>
            <a:ext cx="3856800" cy="440400"/>
          </a:xfrm>
          <a:prstGeom prst="rect">
            <a:avLst/>
          </a:prstGeom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9" name="Google Shape;479;p31"/>
          <p:cNvSpPr txBox="1"/>
          <p:nvPr/>
        </p:nvSpPr>
        <p:spPr>
          <a:xfrm>
            <a:off x="3087400" y="3896300"/>
            <a:ext cx="5341500" cy="40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lt2"/>
                </a:solidFill>
                <a:latin typeface="Spartan"/>
                <a:ea typeface="Spartan"/>
                <a:cs typeface="Spartan"/>
                <a:sym typeface="Spartan"/>
              </a:rPr>
              <a:t>CREDITS: This presentation template was created by </a:t>
            </a:r>
            <a:r>
              <a:rPr lang="en" sz="1200">
                <a:solidFill>
                  <a:schemeClr val="lt2"/>
                </a:solidFill>
                <a:uFill>
                  <a:noFill/>
                </a:uFill>
                <a:latin typeface="Spartan"/>
                <a:ea typeface="Spartan"/>
                <a:cs typeface="Spartan"/>
                <a:sym typeface="Spartan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lt2"/>
                </a:solidFill>
                <a:latin typeface="Spartan"/>
                <a:ea typeface="Spartan"/>
                <a:cs typeface="Spartan"/>
                <a:sym typeface="Spartan"/>
              </a:rPr>
              <a:t>, including icons by </a:t>
            </a:r>
            <a:r>
              <a:rPr lang="en" sz="1200">
                <a:solidFill>
                  <a:schemeClr val="lt2"/>
                </a:solidFill>
                <a:uFill>
                  <a:noFill/>
                </a:uFill>
                <a:latin typeface="Spartan"/>
                <a:ea typeface="Spartan"/>
                <a:cs typeface="Spartan"/>
                <a:sym typeface="Spartan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lt2"/>
                </a:solidFill>
                <a:latin typeface="Spartan"/>
                <a:ea typeface="Spartan"/>
                <a:cs typeface="Spartan"/>
                <a:sym typeface="Spartan"/>
              </a:rPr>
              <a:t> and infographics &amp; images by </a:t>
            </a:r>
            <a:r>
              <a:rPr lang="en" sz="1200">
                <a:solidFill>
                  <a:schemeClr val="lt2"/>
                </a:solidFill>
                <a:uFill>
                  <a:noFill/>
                </a:uFill>
                <a:latin typeface="Spartan"/>
                <a:ea typeface="Spartan"/>
                <a:cs typeface="Spartan"/>
                <a:sym typeface="Spartan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200">
              <a:solidFill>
                <a:schemeClr val="lt2"/>
              </a:solidFill>
              <a:latin typeface="Spartan"/>
              <a:ea typeface="Spartan"/>
              <a:cs typeface="Spartan"/>
              <a:sym typeface="Spartan"/>
            </a:endParaRPr>
          </a:p>
        </p:txBody>
      </p:sp>
      <p:sp>
        <p:nvSpPr>
          <p:cNvPr id="480" name="Google Shape;480;p31"/>
          <p:cNvSpPr txBox="1">
            <a:spLocks noGrp="1"/>
          </p:cNvSpPr>
          <p:nvPr>
            <p:ph type="subTitle" idx="2"/>
          </p:nvPr>
        </p:nvSpPr>
        <p:spPr>
          <a:xfrm>
            <a:off x="5524900" y="2319500"/>
            <a:ext cx="2904000" cy="68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1" name="Google Shape;481;p31"/>
          <p:cNvSpPr/>
          <p:nvPr/>
        </p:nvSpPr>
        <p:spPr>
          <a:xfrm rot="5400000" flipH="1">
            <a:off x="711463" y="1379988"/>
            <a:ext cx="844650" cy="837400"/>
          </a:xfrm>
          <a:custGeom>
            <a:avLst/>
            <a:gdLst/>
            <a:ahLst/>
            <a:cxnLst/>
            <a:rect l="l" t="t" r="r" b="b"/>
            <a:pathLst>
              <a:path w="33786" h="33496" extrusionOk="0">
                <a:moveTo>
                  <a:pt x="1" y="1"/>
                </a:moveTo>
                <a:cubicBezTo>
                  <a:pt x="1" y="9235"/>
                  <a:pt x="3733" y="17536"/>
                  <a:pt x="9911" y="23585"/>
                </a:cubicBezTo>
                <a:cubicBezTo>
                  <a:pt x="15960" y="29763"/>
                  <a:pt x="24390" y="33495"/>
                  <a:pt x="33785" y="33495"/>
                </a:cubicBezTo>
                <a:lnTo>
                  <a:pt x="3378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2" name="Google Shape;482;p31"/>
          <p:cNvSpPr/>
          <p:nvPr/>
        </p:nvSpPr>
        <p:spPr>
          <a:xfrm rot="5400000" flipH="1">
            <a:off x="715100" y="539000"/>
            <a:ext cx="837375" cy="837400"/>
          </a:xfrm>
          <a:custGeom>
            <a:avLst/>
            <a:gdLst/>
            <a:ahLst/>
            <a:cxnLst/>
            <a:rect l="l" t="t" r="r" b="b"/>
            <a:pathLst>
              <a:path w="33495" h="33496" extrusionOk="0">
                <a:moveTo>
                  <a:pt x="0" y="1"/>
                </a:moveTo>
                <a:lnTo>
                  <a:pt x="0" y="33495"/>
                </a:lnTo>
                <a:lnTo>
                  <a:pt x="33495" y="33495"/>
                </a:lnTo>
                <a:lnTo>
                  <a:pt x="33495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" name="Google Shape;483;p31"/>
          <p:cNvSpPr/>
          <p:nvPr/>
        </p:nvSpPr>
        <p:spPr>
          <a:xfrm rot="5400000" flipH="1">
            <a:off x="713088" y="536988"/>
            <a:ext cx="841400" cy="837400"/>
          </a:xfrm>
          <a:custGeom>
            <a:avLst/>
            <a:gdLst/>
            <a:ahLst/>
            <a:cxnLst/>
            <a:rect l="l" t="t" r="r" b="b"/>
            <a:pathLst>
              <a:path w="33656" h="33496" extrusionOk="0">
                <a:moveTo>
                  <a:pt x="0" y="1"/>
                </a:moveTo>
                <a:lnTo>
                  <a:pt x="0" y="33495"/>
                </a:lnTo>
                <a:lnTo>
                  <a:pt x="3365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4" name="Google Shape;484;p31"/>
          <p:cNvGrpSpPr/>
          <p:nvPr/>
        </p:nvGrpSpPr>
        <p:grpSpPr>
          <a:xfrm rot="5400000" flipH="1">
            <a:off x="1549225" y="1379600"/>
            <a:ext cx="844650" cy="838175"/>
            <a:chOff x="513200" y="2286375"/>
            <a:chExt cx="844650" cy="838175"/>
          </a:xfrm>
        </p:grpSpPr>
        <p:sp>
          <p:nvSpPr>
            <p:cNvPr id="485" name="Google Shape;485;p31"/>
            <p:cNvSpPr/>
            <p:nvPr/>
          </p:nvSpPr>
          <p:spPr>
            <a:xfrm>
              <a:off x="513200" y="2286375"/>
              <a:ext cx="844650" cy="838175"/>
            </a:xfrm>
            <a:custGeom>
              <a:avLst/>
              <a:gdLst/>
              <a:ahLst/>
              <a:cxnLst/>
              <a:rect l="l" t="t" r="r" b="b"/>
              <a:pathLst>
                <a:path w="33786" h="33527" extrusionOk="0">
                  <a:moveTo>
                    <a:pt x="33785" y="0"/>
                  </a:moveTo>
                  <a:cubicBezTo>
                    <a:pt x="28959" y="0"/>
                    <a:pt x="24261" y="1062"/>
                    <a:pt x="20111" y="2960"/>
                  </a:cubicBezTo>
                  <a:cubicBezTo>
                    <a:pt x="19306" y="3346"/>
                    <a:pt x="18502" y="3604"/>
                    <a:pt x="17826" y="4022"/>
                  </a:cubicBezTo>
                  <a:cubicBezTo>
                    <a:pt x="16089" y="4955"/>
                    <a:pt x="14351" y="6017"/>
                    <a:pt x="12871" y="7239"/>
                  </a:cubicBezTo>
                  <a:cubicBezTo>
                    <a:pt x="12453" y="7626"/>
                    <a:pt x="11938" y="8044"/>
                    <a:pt x="11520" y="8430"/>
                  </a:cubicBezTo>
                  <a:cubicBezTo>
                    <a:pt x="10973" y="8848"/>
                    <a:pt x="10458" y="9395"/>
                    <a:pt x="9911" y="9910"/>
                  </a:cubicBezTo>
                  <a:cubicBezTo>
                    <a:pt x="9364" y="10457"/>
                    <a:pt x="8849" y="11004"/>
                    <a:pt x="8302" y="11648"/>
                  </a:cubicBezTo>
                  <a:cubicBezTo>
                    <a:pt x="8045" y="11937"/>
                    <a:pt x="7627" y="12323"/>
                    <a:pt x="7369" y="12741"/>
                  </a:cubicBezTo>
                  <a:cubicBezTo>
                    <a:pt x="6565" y="13675"/>
                    <a:pt x="5760" y="14736"/>
                    <a:pt x="5085" y="15959"/>
                  </a:cubicBezTo>
                  <a:cubicBezTo>
                    <a:pt x="4827" y="16345"/>
                    <a:pt x="4699" y="16635"/>
                    <a:pt x="4409" y="17021"/>
                  </a:cubicBezTo>
                  <a:cubicBezTo>
                    <a:pt x="3894" y="18083"/>
                    <a:pt x="3347" y="19177"/>
                    <a:pt x="2800" y="20238"/>
                  </a:cubicBezTo>
                  <a:cubicBezTo>
                    <a:pt x="2672" y="20657"/>
                    <a:pt x="2543" y="21043"/>
                    <a:pt x="2285" y="21300"/>
                  </a:cubicBezTo>
                  <a:cubicBezTo>
                    <a:pt x="1867" y="22394"/>
                    <a:pt x="1610" y="23456"/>
                    <a:pt x="1191" y="24518"/>
                  </a:cubicBezTo>
                  <a:cubicBezTo>
                    <a:pt x="1191" y="24936"/>
                    <a:pt x="1063" y="25322"/>
                    <a:pt x="934" y="25740"/>
                  </a:cubicBezTo>
                  <a:cubicBezTo>
                    <a:pt x="677" y="26673"/>
                    <a:pt x="516" y="27735"/>
                    <a:pt x="258" y="28958"/>
                  </a:cubicBezTo>
                  <a:cubicBezTo>
                    <a:pt x="258" y="29215"/>
                    <a:pt x="258" y="29633"/>
                    <a:pt x="130" y="30020"/>
                  </a:cubicBezTo>
                  <a:cubicBezTo>
                    <a:pt x="1" y="31242"/>
                    <a:pt x="1" y="32304"/>
                    <a:pt x="1" y="33527"/>
                  </a:cubicBezTo>
                  <a:lnTo>
                    <a:pt x="33785" y="33527"/>
                  </a:lnTo>
                  <a:lnTo>
                    <a:pt x="3378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31"/>
            <p:cNvSpPr/>
            <p:nvPr/>
          </p:nvSpPr>
          <p:spPr>
            <a:xfrm>
              <a:off x="516425" y="3010300"/>
              <a:ext cx="841425" cy="26575"/>
            </a:xfrm>
            <a:custGeom>
              <a:avLst/>
              <a:gdLst/>
              <a:ahLst/>
              <a:cxnLst/>
              <a:rect l="l" t="t" r="r" b="b"/>
              <a:pathLst>
                <a:path w="33657" h="1063" extrusionOk="0">
                  <a:moveTo>
                    <a:pt x="129" y="1"/>
                  </a:moveTo>
                  <a:cubicBezTo>
                    <a:pt x="129" y="258"/>
                    <a:pt x="129" y="676"/>
                    <a:pt x="1" y="1063"/>
                  </a:cubicBezTo>
                  <a:lnTo>
                    <a:pt x="33656" y="1063"/>
                  </a:lnTo>
                  <a:lnTo>
                    <a:pt x="336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31"/>
            <p:cNvSpPr/>
            <p:nvPr/>
          </p:nvSpPr>
          <p:spPr>
            <a:xfrm>
              <a:off x="536550" y="2899300"/>
              <a:ext cx="821300" cy="30600"/>
            </a:xfrm>
            <a:custGeom>
              <a:avLst/>
              <a:gdLst/>
              <a:ahLst/>
              <a:cxnLst/>
              <a:rect l="l" t="t" r="r" b="b"/>
              <a:pathLst>
                <a:path w="32852" h="1224" extrusionOk="0">
                  <a:moveTo>
                    <a:pt x="257" y="1"/>
                  </a:moveTo>
                  <a:cubicBezTo>
                    <a:pt x="257" y="419"/>
                    <a:pt x="129" y="805"/>
                    <a:pt x="0" y="1223"/>
                  </a:cubicBezTo>
                  <a:lnTo>
                    <a:pt x="32851" y="1223"/>
                  </a:lnTo>
                  <a:lnTo>
                    <a:pt x="3285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31"/>
            <p:cNvSpPr/>
            <p:nvPr/>
          </p:nvSpPr>
          <p:spPr>
            <a:xfrm>
              <a:off x="570325" y="2792325"/>
              <a:ext cx="787525" cy="26575"/>
            </a:xfrm>
            <a:custGeom>
              <a:avLst/>
              <a:gdLst/>
              <a:ahLst/>
              <a:cxnLst/>
              <a:rect l="l" t="t" r="r" b="b"/>
              <a:pathLst>
                <a:path w="31501" h="1063" extrusionOk="0">
                  <a:moveTo>
                    <a:pt x="515" y="0"/>
                  </a:moveTo>
                  <a:cubicBezTo>
                    <a:pt x="387" y="419"/>
                    <a:pt x="258" y="805"/>
                    <a:pt x="0" y="1062"/>
                  </a:cubicBezTo>
                  <a:lnTo>
                    <a:pt x="31500" y="1062"/>
                  </a:lnTo>
                  <a:lnTo>
                    <a:pt x="315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31"/>
            <p:cNvSpPr/>
            <p:nvPr/>
          </p:nvSpPr>
          <p:spPr>
            <a:xfrm>
              <a:off x="623425" y="2685325"/>
              <a:ext cx="734425" cy="26575"/>
            </a:xfrm>
            <a:custGeom>
              <a:avLst/>
              <a:gdLst/>
              <a:ahLst/>
              <a:cxnLst/>
              <a:rect l="l" t="t" r="r" b="b"/>
              <a:pathLst>
                <a:path w="29377" h="1063" extrusionOk="0">
                  <a:moveTo>
                    <a:pt x="676" y="1"/>
                  </a:moveTo>
                  <a:cubicBezTo>
                    <a:pt x="418" y="387"/>
                    <a:pt x="290" y="677"/>
                    <a:pt x="0" y="1063"/>
                  </a:cubicBezTo>
                  <a:lnTo>
                    <a:pt x="29376" y="1063"/>
                  </a:lnTo>
                  <a:lnTo>
                    <a:pt x="2937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31"/>
            <p:cNvSpPr/>
            <p:nvPr/>
          </p:nvSpPr>
          <p:spPr>
            <a:xfrm>
              <a:off x="697425" y="2577550"/>
              <a:ext cx="660425" cy="27375"/>
            </a:xfrm>
            <a:custGeom>
              <a:avLst/>
              <a:gdLst/>
              <a:ahLst/>
              <a:cxnLst/>
              <a:rect l="l" t="t" r="r" b="b"/>
              <a:pathLst>
                <a:path w="26417" h="1095" extrusionOk="0">
                  <a:moveTo>
                    <a:pt x="933" y="1"/>
                  </a:moveTo>
                  <a:cubicBezTo>
                    <a:pt x="676" y="290"/>
                    <a:pt x="258" y="676"/>
                    <a:pt x="0" y="1094"/>
                  </a:cubicBezTo>
                  <a:lnTo>
                    <a:pt x="26416" y="1094"/>
                  </a:lnTo>
                  <a:lnTo>
                    <a:pt x="2641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31"/>
            <p:cNvSpPr/>
            <p:nvPr/>
          </p:nvSpPr>
          <p:spPr>
            <a:xfrm>
              <a:off x="801175" y="2467350"/>
              <a:ext cx="556675" cy="29775"/>
            </a:xfrm>
            <a:custGeom>
              <a:avLst/>
              <a:gdLst/>
              <a:ahLst/>
              <a:cxnLst/>
              <a:rect l="l" t="t" r="r" b="b"/>
              <a:pathLst>
                <a:path w="22267" h="1191" extrusionOk="0">
                  <a:moveTo>
                    <a:pt x="1352" y="0"/>
                  </a:moveTo>
                  <a:cubicBezTo>
                    <a:pt x="934" y="387"/>
                    <a:pt x="419" y="805"/>
                    <a:pt x="1" y="1191"/>
                  </a:cubicBezTo>
                  <a:lnTo>
                    <a:pt x="22266" y="1191"/>
                  </a:lnTo>
                  <a:lnTo>
                    <a:pt x="2226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31"/>
            <p:cNvSpPr/>
            <p:nvPr/>
          </p:nvSpPr>
          <p:spPr>
            <a:xfrm>
              <a:off x="958850" y="2360375"/>
              <a:ext cx="399000" cy="26550"/>
            </a:xfrm>
            <a:custGeom>
              <a:avLst/>
              <a:gdLst/>
              <a:ahLst/>
              <a:cxnLst/>
              <a:rect l="l" t="t" r="r" b="b"/>
              <a:pathLst>
                <a:path w="15960" h="1062" extrusionOk="0">
                  <a:moveTo>
                    <a:pt x="2285" y="0"/>
                  </a:moveTo>
                  <a:cubicBezTo>
                    <a:pt x="1480" y="386"/>
                    <a:pt x="676" y="644"/>
                    <a:pt x="0" y="1062"/>
                  </a:cubicBezTo>
                  <a:lnTo>
                    <a:pt x="15959" y="1062"/>
                  </a:lnTo>
                  <a:lnTo>
                    <a:pt x="1595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3" name="Google Shape;493;p31"/>
          <p:cNvSpPr/>
          <p:nvPr/>
        </p:nvSpPr>
        <p:spPr>
          <a:xfrm rot="5400000" flipH="1">
            <a:off x="1552863" y="538613"/>
            <a:ext cx="837375" cy="838175"/>
          </a:xfrm>
          <a:custGeom>
            <a:avLst/>
            <a:gdLst/>
            <a:ahLst/>
            <a:cxnLst/>
            <a:rect l="l" t="t" r="r" b="b"/>
            <a:pathLst>
              <a:path w="33495" h="33527" extrusionOk="0">
                <a:moveTo>
                  <a:pt x="0" y="0"/>
                </a:moveTo>
                <a:lnTo>
                  <a:pt x="0" y="33527"/>
                </a:lnTo>
                <a:lnTo>
                  <a:pt x="33495" y="33527"/>
                </a:lnTo>
                <a:cubicBezTo>
                  <a:pt x="33495" y="15026"/>
                  <a:pt x="18501" y="0"/>
                  <a:pt x="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4" name="Google Shape;494;p31"/>
          <p:cNvSpPr/>
          <p:nvPr/>
        </p:nvSpPr>
        <p:spPr>
          <a:xfrm flipH="1">
            <a:off x="715100" y="4192613"/>
            <a:ext cx="415100" cy="415875"/>
          </a:xfrm>
          <a:custGeom>
            <a:avLst/>
            <a:gdLst/>
            <a:ahLst/>
            <a:cxnLst/>
            <a:rect l="l" t="t" r="r" b="b"/>
            <a:pathLst>
              <a:path w="16604" h="16635" extrusionOk="0">
                <a:moveTo>
                  <a:pt x="1" y="0"/>
                </a:moveTo>
                <a:lnTo>
                  <a:pt x="1" y="16635"/>
                </a:lnTo>
                <a:lnTo>
                  <a:pt x="16603" y="16635"/>
                </a:lnTo>
                <a:lnTo>
                  <a:pt x="1660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chemeClr val="dk1"/>
            </a:gs>
            <a:gs pos="36000">
              <a:schemeClr val="dk1"/>
            </a:gs>
            <a:gs pos="100000">
              <a:schemeClr val="dk2"/>
            </a:gs>
          </a:gsLst>
          <a:lin ang="2700006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5350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500"/>
              <a:buFont typeface="Righteous"/>
              <a:buNone/>
              <a:defRPr sz="3500" b="1">
                <a:solidFill>
                  <a:schemeClr val="accent2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Char char="●"/>
              <a:defRPr>
                <a:solidFill>
                  <a:schemeClr val="accent3"/>
                </a:solidFill>
                <a:latin typeface="Spartan"/>
                <a:ea typeface="Spartan"/>
                <a:cs typeface="Spartan"/>
                <a:sym typeface="Spartan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Char char="○"/>
              <a:defRPr>
                <a:solidFill>
                  <a:schemeClr val="accent3"/>
                </a:solidFill>
                <a:latin typeface="Spartan"/>
                <a:ea typeface="Spartan"/>
                <a:cs typeface="Spartan"/>
                <a:sym typeface="Spartan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Char char="■"/>
              <a:defRPr>
                <a:solidFill>
                  <a:schemeClr val="accent2"/>
                </a:solidFill>
                <a:latin typeface="Spartan"/>
                <a:ea typeface="Spartan"/>
                <a:cs typeface="Spartan"/>
                <a:sym typeface="Spartan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Char char="●"/>
              <a:defRPr>
                <a:solidFill>
                  <a:schemeClr val="accent2"/>
                </a:solidFill>
                <a:latin typeface="Spartan"/>
                <a:ea typeface="Spartan"/>
                <a:cs typeface="Spartan"/>
                <a:sym typeface="Spartan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Char char="○"/>
              <a:defRPr>
                <a:solidFill>
                  <a:schemeClr val="accent2"/>
                </a:solidFill>
                <a:latin typeface="Spartan"/>
                <a:ea typeface="Spartan"/>
                <a:cs typeface="Spartan"/>
                <a:sym typeface="Spartan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Char char="■"/>
              <a:defRPr>
                <a:solidFill>
                  <a:schemeClr val="accent2"/>
                </a:solidFill>
                <a:latin typeface="Spartan"/>
                <a:ea typeface="Spartan"/>
                <a:cs typeface="Spartan"/>
                <a:sym typeface="Spartan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Char char="●"/>
              <a:defRPr>
                <a:solidFill>
                  <a:schemeClr val="accent2"/>
                </a:solidFill>
                <a:latin typeface="Spartan"/>
                <a:ea typeface="Spartan"/>
                <a:cs typeface="Spartan"/>
                <a:sym typeface="Spartan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Char char="○"/>
              <a:defRPr>
                <a:solidFill>
                  <a:schemeClr val="accent2"/>
                </a:solidFill>
                <a:latin typeface="Spartan"/>
                <a:ea typeface="Spartan"/>
                <a:cs typeface="Spartan"/>
                <a:sym typeface="Spartan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Char char="■"/>
              <a:defRPr>
                <a:solidFill>
                  <a:schemeClr val="accent2"/>
                </a:solidFill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8" r:id="rId4"/>
    <p:sldLayoutId id="2147483659" r:id="rId5"/>
    <p:sldLayoutId id="2147483661" r:id="rId6"/>
    <p:sldLayoutId id="2147483664" r:id="rId7"/>
    <p:sldLayoutId id="2147483677" r:id="rId8"/>
    <p:sldLayoutId id="2147483678" r:id="rId9"/>
    <p:sldLayoutId id="2147483679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36"/>
          <p:cNvSpPr txBox="1">
            <a:spLocks noGrp="1"/>
          </p:cNvSpPr>
          <p:nvPr>
            <p:ph type="title"/>
          </p:nvPr>
        </p:nvSpPr>
        <p:spPr>
          <a:xfrm>
            <a:off x="3941225" y="907525"/>
            <a:ext cx="4912704" cy="274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0" dirty="0" err="1"/>
              <a:t>TaxiCab</a:t>
            </a:r>
            <a:r>
              <a:rPr lang="en" sz="5500" dirty="0"/>
              <a:t> </a:t>
            </a:r>
            <a:br>
              <a:rPr lang="en" sz="5500" dirty="0"/>
            </a:br>
            <a:r>
              <a:rPr lang="en" sz="5500" dirty="0"/>
              <a:t>Data Analysis</a:t>
            </a:r>
            <a:endParaRPr lang="en-IN" sz="3000" b="0" dirty="0"/>
          </a:p>
        </p:txBody>
      </p:sp>
      <p:sp>
        <p:nvSpPr>
          <p:cNvPr id="507" name="Google Shape;507;p36"/>
          <p:cNvSpPr/>
          <p:nvPr/>
        </p:nvSpPr>
        <p:spPr>
          <a:xfrm flipH="1">
            <a:off x="841394" y="4306100"/>
            <a:ext cx="844650" cy="837400"/>
          </a:xfrm>
          <a:custGeom>
            <a:avLst/>
            <a:gdLst/>
            <a:ahLst/>
            <a:cxnLst/>
            <a:rect l="l" t="t" r="r" b="b"/>
            <a:pathLst>
              <a:path w="33786" h="33496" extrusionOk="0">
                <a:moveTo>
                  <a:pt x="1" y="1"/>
                </a:moveTo>
                <a:cubicBezTo>
                  <a:pt x="1" y="9235"/>
                  <a:pt x="3733" y="17536"/>
                  <a:pt x="9911" y="23585"/>
                </a:cubicBezTo>
                <a:cubicBezTo>
                  <a:pt x="15960" y="29763"/>
                  <a:pt x="24390" y="33495"/>
                  <a:pt x="33785" y="33495"/>
                </a:cubicBezTo>
                <a:lnTo>
                  <a:pt x="3378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8" name="Google Shape;508;p36"/>
          <p:cNvSpPr/>
          <p:nvPr/>
        </p:nvSpPr>
        <p:spPr>
          <a:xfrm flipH="1">
            <a:off x="4026" y="4306100"/>
            <a:ext cx="834193" cy="837400"/>
          </a:xfrm>
          <a:custGeom>
            <a:avLst/>
            <a:gdLst/>
            <a:ahLst/>
            <a:cxnLst/>
            <a:rect l="l" t="t" r="r" b="b"/>
            <a:pathLst>
              <a:path w="33495" h="33496" extrusionOk="0">
                <a:moveTo>
                  <a:pt x="0" y="1"/>
                </a:moveTo>
                <a:lnTo>
                  <a:pt x="0" y="33495"/>
                </a:lnTo>
                <a:lnTo>
                  <a:pt x="33495" y="33495"/>
                </a:lnTo>
                <a:lnTo>
                  <a:pt x="33495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p36"/>
          <p:cNvSpPr/>
          <p:nvPr/>
        </p:nvSpPr>
        <p:spPr>
          <a:xfrm flipH="1">
            <a:off x="-12" y="4306100"/>
            <a:ext cx="844681" cy="837400"/>
          </a:xfrm>
          <a:custGeom>
            <a:avLst/>
            <a:gdLst/>
            <a:ahLst/>
            <a:cxnLst/>
            <a:rect l="l" t="t" r="r" b="b"/>
            <a:pathLst>
              <a:path w="33656" h="33496" extrusionOk="0">
                <a:moveTo>
                  <a:pt x="0" y="1"/>
                </a:moveTo>
                <a:lnTo>
                  <a:pt x="0" y="33495"/>
                </a:lnTo>
                <a:lnTo>
                  <a:pt x="3365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10" name="Google Shape;510;p36"/>
          <p:cNvGrpSpPr/>
          <p:nvPr/>
        </p:nvGrpSpPr>
        <p:grpSpPr>
          <a:xfrm flipH="1">
            <a:off x="841394" y="3467950"/>
            <a:ext cx="844650" cy="838175"/>
            <a:chOff x="513200" y="2286375"/>
            <a:chExt cx="844650" cy="838175"/>
          </a:xfrm>
        </p:grpSpPr>
        <p:sp>
          <p:nvSpPr>
            <p:cNvPr id="511" name="Google Shape;511;p36"/>
            <p:cNvSpPr/>
            <p:nvPr/>
          </p:nvSpPr>
          <p:spPr>
            <a:xfrm>
              <a:off x="513200" y="2286375"/>
              <a:ext cx="844650" cy="838175"/>
            </a:xfrm>
            <a:custGeom>
              <a:avLst/>
              <a:gdLst/>
              <a:ahLst/>
              <a:cxnLst/>
              <a:rect l="l" t="t" r="r" b="b"/>
              <a:pathLst>
                <a:path w="33786" h="33527" extrusionOk="0">
                  <a:moveTo>
                    <a:pt x="33785" y="0"/>
                  </a:moveTo>
                  <a:cubicBezTo>
                    <a:pt x="28959" y="0"/>
                    <a:pt x="24261" y="1062"/>
                    <a:pt x="20111" y="2960"/>
                  </a:cubicBezTo>
                  <a:cubicBezTo>
                    <a:pt x="19306" y="3346"/>
                    <a:pt x="18502" y="3604"/>
                    <a:pt x="17826" y="4022"/>
                  </a:cubicBezTo>
                  <a:cubicBezTo>
                    <a:pt x="16089" y="4955"/>
                    <a:pt x="14351" y="6017"/>
                    <a:pt x="12871" y="7239"/>
                  </a:cubicBezTo>
                  <a:cubicBezTo>
                    <a:pt x="12453" y="7626"/>
                    <a:pt x="11938" y="8044"/>
                    <a:pt x="11520" y="8430"/>
                  </a:cubicBezTo>
                  <a:cubicBezTo>
                    <a:pt x="10973" y="8848"/>
                    <a:pt x="10458" y="9395"/>
                    <a:pt x="9911" y="9910"/>
                  </a:cubicBezTo>
                  <a:cubicBezTo>
                    <a:pt x="9364" y="10457"/>
                    <a:pt x="8849" y="11004"/>
                    <a:pt x="8302" y="11648"/>
                  </a:cubicBezTo>
                  <a:cubicBezTo>
                    <a:pt x="8045" y="11937"/>
                    <a:pt x="7627" y="12323"/>
                    <a:pt x="7369" y="12741"/>
                  </a:cubicBezTo>
                  <a:cubicBezTo>
                    <a:pt x="6565" y="13675"/>
                    <a:pt x="5760" y="14736"/>
                    <a:pt x="5085" y="15959"/>
                  </a:cubicBezTo>
                  <a:cubicBezTo>
                    <a:pt x="4827" y="16345"/>
                    <a:pt x="4699" y="16635"/>
                    <a:pt x="4409" y="17021"/>
                  </a:cubicBezTo>
                  <a:cubicBezTo>
                    <a:pt x="3894" y="18083"/>
                    <a:pt x="3347" y="19177"/>
                    <a:pt x="2800" y="20238"/>
                  </a:cubicBezTo>
                  <a:cubicBezTo>
                    <a:pt x="2672" y="20657"/>
                    <a:pt x="2543" y="21043"/>
                    <a:pt x="2285" y="21300"/>
                  </a:cubicBezTo>
                  <a:cubicBezTo>
                    <a:pt x="1867" y="22394"/>
                    <a:pt x="1610" y="23456"/>
                    <a:pt x="1191" y="24518"/>
                  </a:cubicBezTo>
                  <a:cubicBezTo>
                    <a:pt x="1191" y="24936"/>
                    <a:pt x="1063" y="25322"/>
                    <a:pt x="934" y="25740"/>
                  </a:cubicBezTo>
                  <a:cubicBezTo>
                    <a:pt x="677" y="26673"/>
                    <a:pt x="516" y="27735"/>
                    <a:pt x="258" y="28958"/>
                  </a:cubicBezTo>
                  <a:cubicBezTo>
                    <a:pt x="258" y="29215"/>
                    <a:pt x="258" y="29633"/>
                    <a:pt x="130" y="30020"/>
                  </a:cubicBezTo>
                  <a:cubicBezTo>
                    <a:pt x="1" y="31242"/>
                    <a:pt x="1" y="32304"/>
                    <a:pt x="1" y="33527"/>
                  </a:cubicBezTo>
                  <a:lnTo>
                    <a:pt x="33785" y="33527"/>
                  </a:lnTo>
                  <a:lnTo>
                    <a:pt x="3378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36"/>
            <p:cNvSpPr/>
            <p:nvPr/>
          </p:nvSpPr>
          <p:spPr>
            <a:xfrm>
              <a:off x="516425" y="3010300"/>
              <a:ext cx="841425" cy="26575"/>
            </a:xfrm>
            <a:custGeom>
              <a:avLst/>
              <a:gdLst/>
              <a:ahLst/>
              <a:cxnLst/>
              <a:rect l="l" t="t" r="r" b="b"/>
              <a:pathLst>
                <a:path w="33657" h="1063" extrusionOk="0">
                  <a:moveTo>
                    <a:pt x="129" y="1"/>
                  </a:moveTo>
                  <a:cubicBezTo>
                    <a:pt x="129" y="258"/>
                    <a:pt x="129" y="676"/>
                    <a:pt x="1" y="1063"/>
                  </a:cubicBezTo>
                  <a:lnTo>
                    <a:pt x="33656" y="1063"/>
                  </a:lnTo>
                  <a:lnTo>
                    <a:pt x="336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36"/>
            <p:cNvSpPr/>
            <p:nvPr/>
          </p:nvSpPr>
          <p:spPr>
            <a:xfrm>
              <a:off x="536550" y="2899300"/>
              <a:ext cx="821300" cy="30600"/>
            </a:xfrm>
            <a:custGeom>
              <a:avLst/>
              <a:gdLst/>
              <a:ahLst/>
              <a:cxnLst/>
              <a:rect l="l" t="t" r="r" b="b"/>
              <a:pathLst>
                <a:path w="32852" h="1224" extrusionOk="0">
                  <a:moveTo>
                    <a:pt x="257" y="1"/>
                  </a:moveTo>
                  <a:cubicBezTo>
                    <a:pt x="257" y="419"/>
                    <a:pt x="129" y="805"/>
                    <a:pt x="0" y="1223"/>
                  </a:cubicBezTo>
                  <a:lnTo>
                    <a:pt x="32851" y="1223"/>
                  </a:lnTo>
                  <a:lnTo>
                    <a:pt x="3285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36"/>
            <p:cNvSpPr/>
            <p:nvPr/>
          </p:nvSpPr>
          <p:spPr>
            <a:xfrm>
              <a:off x="570325" y="2792325"/>
              <a:ext cx="787525" cy="26575"/>
            </a:xfrm>
            <a:custGeom>
              <a:avLst/>
              <a:gdLst/>
              <a:ahLst/>
              <a:cxnLst/>
              <a:rect l="l" t="t" r="r" b="b"/>
              <a:pathLst>
                <a:path w="31501" h="1063" extrusionOk="0">
                  <a:moveTo>
                    <a:pt x="515" y="0"/>
                  </a:moveTo>
                  <a:cubicBezTo>
                    <a:pt x="387" y="419"/>
                    <a:pt x="258" y="805"/>
                    <a:pt x="0" y="1062"/>
                  </a:cubicBezTo>
                  <a:lnTo>
                    <a:pt x="31500" y="1062"/>
                  </a:lnTo>
                  <a:lnTo>
                    <a:pt x="315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36"/>
            <p:cNvSpPr/>
            <p:nvPr/>
          </p:nvSpPr>
          <p:spPr>
            <a:xfrm>
              <a:off x="623425" y="2685325"/>
              <a:ext cx="734425" cy="26575"/>
            </a:xfrm>
            <a:custGeom>
              <a:avLst/>
              <a:gdLst/>
              <a:ahLst/>
              <a:cxnLst/>
              <a:rect l="l" t="t" r="r" b="b"/>
              <a:pathLst>
                <a:path w="29377" h="1063" extrusionOk="0">
                  <a:moveTo>
                    <a:pt x="676" y="1"/>
                  </a:moveTo>
                  <a:cubicBezTo>
                    <a:pt x="418" y="387"/>
                    <a:pt x="290" y="677"/>
                    <a:pt x="0" y="1063"/>
                  </a:cubicBezTo>
                  <a:lnTo>
                    <a:pt x="29376" y="1063"/>
                  </a:lnTo>
                  <a:lnTo>
                    <a:pt x="2937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36"/>
            <p:cNvSpPr/>
            <p:nvPr/>
          </p:nvSpPr>
          <p:spPr>
            <a:xfrm>
              <a:off x="697425" y="2577550"/>
              <a:ext cx="660425" cy="27375"/>
            </a:xfrm>
            <a:custGeom>
              <a:avLst/>
              <a:gdLst/>
              <a:ahLst/>
              <a:cxnLst/>
              <a:rect l="l" t="t" r="r" b="b"/>
              <a:pathLst>
                <a:path w="26417" h="1095" extrusionOk="0">
                  <a:moveTo>
                    <a:pt x="933" y="1"/>
                  </a:moveTo>
                  <a:cubicBezTo>
                    <a:pt x="676" y="290"/>
                    <a:pt x="258" y="676"/>
                    <a:pt x="0" y="1094"/>
                  </a:cubicBezTo>
                  <a:lnTo>
                    <a:pt x="26416" y="1094"/>
                  </a:lnTo>
                  <a:lnTo>
                    <a:pt x="2641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36"/>
            <p:cNvSpPr/>
            <p:nvPr/>
          </p:nvSpPr>
          <p:spPr>
            <a:xfrm>
              <a:off x="801175" y="2467350"/>
              <a:ext cx="556675" cy="29775"/>
            </a:xfrm>
            <a:custGeom>
              <a:avLst/>
              <a:gdLst/>
              <a:ahLst/>
              <a:cxnLst/>
              <a:rect l="l" t="t" r="r" b="b"/>
              <a:pathLst>
                <a:path w="22267" h="1191" extrusionOk="0">
                  <a:moveTo>
                    <a:pt x="1352" y="0"/>
                  </a:moveTo>
                  <a:cubicBezTo>
                    <a:pt x="934" y="387"/>
                    <a:pt x="419" y="805"/>
                    <a:pt x="1" y="1191"/>
                  </a:cubicBezTo>
                  <a:lnTo>
                    <a:pt x="22266" y="1191"/>
                  </a:lnTo>
                  <a:lnTo>
                    <a:pt x="2226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36"/>
            <p:cNvSpPr/>
            <p:nvPr/>
          </p:nvSpPr>
          <p:spPr>
            <a:xfrm>
              <a:off x="958850" y="2360375"/>
              <a:ext cx="399000" cy="26550"/>
            </a:xfrm>
            <a:custGeom>
              <a:avLst/>
              <a:gdLst/>
              <a:ahLst/>
              <a:cxnLst/>
              <a:rect l="l" t="t" r="r" b="b"/>
              <a:pathLst>
                <a:path w="15960" h="1062" extrusionOk="0">
                  <a:moveTo>
                    <a:pt x="2285" y="0"/>
                  </a:moveTo>
                  <a:cubicBezTo>
                    <a:pt x="1480" y="386"/>
                    <a:pt x="676" y="644"/>
                    <a:pt x="0" y="1062"/>
                  </a:cubicBezTo>
                  <a:lnTo>
                    <a:pt x="15959" y="1062"/>
                  </a:lnTo>
                  <a:lnTo>
                    <a:pt x="1595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9" name="Google Shape;519;p36"/>
          <p:cNvSpPr/>
          <p:nvPr/>
        </p:nvSpPr>
        <p:spPr>
          <a:xfrm flipH="1">
            <a:off x="4059" y="3467950"/>
            <a:ext cx="844660" cy="838175"/>
          </a:xfrm>
          <a:custGeom>
            <a:avLst/>
            <a:gdLst/>
            <a:ahLst/>
            <a:cxnLst/>
            <a:rect l="l" t="t" r="r" b="b"/>
            <a:pathLst>
              <a:path w="33495" h="33527" extrusionOk="0">
                <a:moveTo>
                  <a:pt x="0" y="0"/>
                </a:moveTo>
                <a:lnTo>
                  <a:pt x="0" y="33527"/>
                </a:lnTo>
                <a:lnTo>
                  <a:pt x="33495" y="33527"/>
                </a:lnTo>
                <a:cubicBezTo>
                  <a:pt x="33495" y="15026"/>
                  <a:pt x="18501" y="0"/>
                  <a:pt x="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" name="Google Shape;520;p36"/>
          <p:cNvSpPr txBox="1">
            <a:spLocks noGrp="1"/>
          </p:cNvSpPr>
          <p:nvPr>
            <p:ph type="subTitle" idx="1"/>
          </p:nvPr>
        </p:nvSpPr>
        <p:spPr>
          <a:xfrm>
            <a:off x="6825573" y="4313479"/>
            <a:ext cx="2028355" cy="66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FFFF00"/>
                </a:solidFill>
              </a:rPr>
              <a:t>ROHIT MANRAL</a:t>
            </a:r>
            <a:endParaRPr sz="2000" dirty="0">
              <a:solidFill>
                <a:srgbClr val="FFFF00"/>
              </a:solidFill>
            </a:endParaRPr>
          </a:p>
        </p:txBody>
      </p:sp>
      <p:grpSp>
        <p:nvGrpSpPr>
          <p:cNvPr id="522" name="Google Shape;522;p36"/>
          <p:cNvGrpSpPr/>
          <p:nvPr/>
        </p:nvGrpSpPr>
        <p:grpSpPr>
          <a:xfrm>
            <a:off x="1348863" y="320338"/>
            <a:ext cx="201100" cy="204325"/>
            <a:chOff x="3375338" y="419625"/>
            <a:chExt cx="201100" cy="204325"/>
          </a:xfrm>
        </p:grpSpPr>
        <p:sp>
          <p:nvSpPr>
            <p:cNvPr id="523" name="Google Shape;523;p36"/>
            <p:cNvSpPr/>
            <p:nvPr/>
          </p:nvSpPr>
          <p:spPr>
            <a:xfrm>
              <a:off x="3375338" y="4196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386" y="0"/>
                    <a:pt x="0" y="547"/>
                    <a:pt x="0" y="1062"/>
                  </a:cubicBezTo>
                  <a:cubicBezTo>
                    <a:pt x="0" y="1738"/>
                    <a:pt x="386" y="2285"/>
                    <a:pt x="1062" y="2285"/>
                  </a:cubicBezTo>
                  <a:cubicBezTo>
                    <a:pt x="1737" y="2285"/>
                    <a:pt x="2284" y="1738"/>
                    <a:pt x="2284" y="1062"/>
                  </a:cubicBezTo>
                  <a:cubicBezTo>
                    <a:pt x="2284" y="547"/>
                    <a:pt x="1737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36"/>
            <p:cNvSpPr/>
            <p:nvPr/>
          </p:nvSpPr>
          <p:spPr>
            <a:xfrm>
              <a:off x="3375338" y="5668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386" y="0"/>
                    <a:pt x="0" y="547"/>
                    <a:pt x="0" y="1094"/>
                  </a:cubicBezTo>
                  <a:cubicBezTo>
                    <a:pt x="0" y="1770"/>
                    <a:pt x="386" y="2285"/>
                    <a:pt x="1062" y="2285"/>
                  </a:cubicBezTo>
                  <a:cubicBezTo>
                    <a:pt x="1737" y="2285"/>
                    <a:pt x="2284" y="1770"/>
                    <a:pt x="2284" y="1094"/>
                  </a:cubicBezTo>
                  <a:cubicBezTo>
                    <a:pt x="2284" y="547"/>
                    <a:pt x="1737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36"/>
            <p:cNvSpPr/>
            <p:nvPr/>
          </p:nvSpPr>
          <p:spPr>
            <a:xfrm>
              <a:off x="3519313" y="4196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419" y="0"/>
                    <a:pt x="0" y="547"/>
                    <a:pt x="0" y="1062"/>
                  </a:cubicBezTo>
                  <a:cubicBezTo>
                    <a:pt x="0" y="1738"/>
                    <a:pt x="419" y="2285"/>
                    <a:pt x="1062" y="2285"/>
                  </a:cubicBezTo>
                  <a:cubicBezTo>
                    <a:pt x="1738" y="2285"/>
                    <a:pt x="2285" y="1738"/>
                    <a:pt x="2285" y="1062"/>
                  </a:cubicBezTo>
                  <a:cubicBezTo>
                    <a:pt x="2285" y="547"/>
                    <a:pt x="1738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36"/>
            <p:cNvSpPr/>
            <p:nvPr/>
          </p:nvSpPr>
          <p:spPr>
            <a:xfrm>
              <a:off x="3519313" y="5668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419" y="0"/>
                    <a:pt x="0" y="547"/>
                    <a:pt x="0" y="1094"/>
                  </a:cubicBezTo>
                  <a:cubicBezTo>
                    <a:pt x="0" y="1770"/>
                    <a:pt x="419" y="2285"/>
                    <a:pt x="1062" y="2285"/>
                  </a:cubicBezTo>
                  <a:cubicBezTo>
                    <a:pt x="1738" y="2285"/>
                    <a:pt x="2285" y="1770"/>
                    <a:pt x="2285" y="1094"/>
                  </a:cubicBezTo>
                  <a:cubicBezTo>
                    <a:pt x="2285" y="547"/>
                    <a:pt x="1738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30053536-5D70-5137-C127-3B67E84CE1C2}"/>
              </a:ext>
            </a:extLst>
          </p:cNvPr>
          <p:cNvSpPr/>
          <p:nvPr/>
        </p:nvSpPr>
        <p:spPr>
          <a:xfrm>
            <a:off x="0" y="6913"/>
            <a:ext cx="3941224" cy="3151152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2">
                  <a:lumMod val="20000"/>
                  <a:lumOff val="80000"/>
                </a:schemeClr>
              </a:solidFill>
              <a:highlight>
                <a:srgbClr val="00FFFF"/>
              </a:highlight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8304F22-6861-DCC2-DAC7-900B571813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2076" y="151152"/>
            <a:ext cx="1276600" cy="127660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F521B516-B794-5EC7-726C-8772390115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19731" y="2444125"/>
            <a:ext cx="2018925" cy="579255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1BB52C65-B686-5E3E-9595-A33400DF69F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023610" y="1624495"/>
            <a:ext cx="1852448" cy="44458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E466273-3375-7A24-92C0-B466EFC470F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8270" y="1547040"/>
            <a:ext cx="1348863" cy="53392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39C66DE-EB69-227B-40B4-6177DC706E7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98069" y="14602"/>
            <a:ext cx="1579202" cy="63826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0387017-CA38-E187-A978-BF912675553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34639" y="934334"/>
            <a:ext cx="1230389" cy="48886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43"/>
          <p:cNvSpPr txBox="1">
            <a:spLocks noGrp="1"/>
          </p:cNvSpPr>
          <p:nvPr>
            <p:ph type="title"/>
          </p:nvPr>
        </p:nvSpPr>
        <p:spPr>
          <a:xfrm>
            <a:off x="646848" y="26068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IN" sz="3000" dirty="0"/>
              <a:t>FIXING MISSING VALUES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8AB086-EC11-D746-89EB-A047D2AB8B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833381"/>
            <a:ext cx="7772400" cy="130306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F31EC79-7B88-8387-072D-029D59ACD2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2136450"/>
            <a:ext cx="7772400" cy="1452784"/>
          </a:xfrm>
          <a:prstGeom prst="rect">
            <a:avLst/>
          </a:prstGeom>
        </p:spPr>
      </p:pic>
      <p:sp>
        <p:nvSpPr>
          <p:cNvPr id="14" name="Right Arrow 13">
            <a:extLst>
              <a:ext uri="{FF2B5EF4-FFF2-40B4-BE49-F238E27FC236}">
                <a16:creationId xmlns:a16="http://schemas.microsoft.com/office/drawing/2014/main" id="{60DB485F-ED38-9447-ECD6-B2AFCCAE7AC7}"/>
              </a:ext>
            </a:extLst>
          </p:cNvPr>
          <p:cNvSpPr/>
          <p:nvPr/>
        </p:nvSpPr>
        <p:spPr>
          <a:xfrm rot="5400000">
            <a:off x="3877198" y="1984048"/>
            <a:ext cx="618836" cy="304800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ADB5D39F-4429-0E14-797D-4130A1417C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6784" y="3439515"/>
            <a:ext cx="3904464" cy="1628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ight Arrow 14">
            <a:extLst>
              <a:ext uri="{FF2B5EF4-FFF2-40B4-BE49-F238E27FC236}">
                <a16:creationId xmlns:a16="http://schemas.microsoft.com/office/drawing/2014/main" id="{B5C6B575-D46D-7481-8765-A12F8F99D05C}"/>
              </a:ext>
            </a:extLst>
          </p:cNvPr>
          <p:cNvSpPr/>
          <p:nvPr/>
        </p:nvSpPr>
        <p:spPr>
          <a:xfrm rot="5400000">
            <a:off x="3877198" y="3287113"/>
            <a:ext cx="618836" cy="304800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5BC196C-E911-0D73-23C1-01BE8457546E}"/>
              </a:ext>
            </a:extLst>
          </p:cNvPr>
          <p:cNvSpPr txBox="1"/>
          <p:nvPr/>
        </p:nvSpPr>
        <p:spPr>
          <a:xfrm>
            <a:off x="2795850" y="3894188"/>
            <a:ext cx="27815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Hence, no more null values now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23617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43"/>
          <p:cNvSpPr txBox="1">
            <a:spLocks noGrp="1"/>
          </p:cNvSpPr>
          <p:nvPr>
            <p:ph type="title"/>
          </p:nvPr>
        </p:nvSpPr>
        <p:spPr>
          <a:xfrm>
            <a:off x="1076676" y="33969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000" dirty="0"/>
              <a:t>FIXING WRONG FORMATTED VALUES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F173A5A-9BFA-E679-25D9-6CF0ACEF6D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5570" y="912394"/>
            <a:ext cx="2982483" cy="234824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DDE8042-E49B-5577-95D0-A299DCEFEE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5455" y="3332531"/>
            <a:ext cx="7772400" cy="1666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7849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43"/>
          <p:cNvSpPr txBox="1">
            <a:spLocks noGrp="1"/>
          </p:cNvSpPr>
          <p:nvPr>
            <p:ph type="title"/>
          </p:nvPr>
        </p:nvSpPr>
        <p:spPr>
          <a:xfrm>
            <a:off x="1076676" y="33969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000" dirty="0"/>
              <a:t>SPLITTING DATETIME COLUMNS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A17D2BC-3D0A-8552-CEF1-D80ED8AD1B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8247" y="1134643"/>
            <a:ext cx="1886407" cy="35062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F4410E2-951C-12CC-9652-79FA09130C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7151" y="1237193"/>
            <a:ext cx="2836255" cy="3181457"/>
          </a:xfrm>
          <a:prstGeom prst="rect">
            <a:avLst/>
          </a:prstGeom>
        </p:spPr>
      </p:pic>
      <p:sp>
        <p:nvSpPr>
          <p:cNvPr id="6" name="Right Arrow 5">
            <a:extLst>
              <a:ext uri="{FF2B5EF4-FFF2-40B4-BE49-F238E27FC236}">
                <a16:creationId xmlns:a16="http://schemas.microsoft.com/office/drawing/2014/main" id="{52CAD39A-FCE6-A815-D8E2-B5D60E04665B}"/>
              </a:ext>
            </a:extLst>
          </p:cNvPr>
          <p:cNvSpPr/>
          <p:nvPr/>
        </p:nvSpPr>
        <p:spPr>
          <a:xfrm>
            <a:off x="3659628" y="2363090"/>
            <a:ext cx="814443" cy="417320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2134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43"/>
          <p:cNvSpPr txBox="1">
            <a:spLocks noGrp="1"/>
          </p:cNvSpPr>
          <p:nvPr>
            <p:ph type="title"/>
          </p:nvPr>
        </p:nvSpPr>
        <p:spPr>
          <a:xfrm>
            <a:off x="1093768" y="205099"/>
            <a:ext cx="7704000" cy="80610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000" dirty="0"/>
              <a:t>CONVERTING NUMERICAL CATEGORICAL VARIABLES TO STRING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2E5DD96-C76E-138E-1A7E-E3B52184C2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88" y="1290415"/>
            <a:ext cx="4058609" cy="14428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888A03C-E150-9AA8-D3DC-AE678E8789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9815" y="1290415"/>
            <a:ext cx="4884185" cy="261407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59BC461-2823-5B8C-EB5E-7103F498A6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888" y="3418318"/>
            <a:ext cx="4058609" cy="1290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4038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43"/>
          <p:cNvSpPr txBox="1">
            <a:spLocks noGrp="1"/>
          </p:cNvSpPr>
          <p:nvPr>
            <p:ph type="title"/>
          </p:nvPr>
        </p:nvSpPr>
        <p:spPr>
          <a:xfrm>
            <a:off x="1093768" y="205099"/>
            <a:ext cx="7704000" cy="80610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000" dirty="0"/>
              <a:t>REMOVING ANOMALIES/ OUTLIERS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0DA2B3-D482-216C-856A-D93A223EA8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0728" y="1011200"/>
            <a:ext cx="5537443" cy="281328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87D247A-88C5-70A5-EBE3-2FE8FB6C6599}"/>
              </a:ext>
            </a:extLst>
          </p:cNvPr>
          <p:cNvSpPr txBox="1"/>
          <p:nvPr/>
        </p:nvSpPr>
        <p:spPr>
          <a:xfrm>
            <a:off x="1529698" y="4091636"/>
            <a:ext cx="71897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Here, we will remove just couple of outliers instead of applying the whole code (including</a:t>
            </a:r>
          </a:p>
          <a:p>
            <a:r>
              <a:rPr lang="en-US" dirty="0">
                <a:solidFill>
                  <a:schemeClr val="tx2"/>
                </a:solidFill>
              </a:rPr>
              <a:t> 25</a:t>
            </a:r>
            <a:r>
              <a:rPr lang="en-US" baseline="30000" dirty="0">
                <a:solidFill>
                  <a:schemeClr val="tx2"/>
                </a:solidFill>
              </a:rPr>
              <a:t>th</a:t>
            </a:r>
            <a:r>
              <a:rPr lang="en-US" dirty="0">
                <a:solidFill>
                  <a:schemeClr val="tx2"/>
                </a:solidFill>
              </a:rPr>
              <a:t> and 75</a:t>
            </a:r>
            <a:r>
              <a:rPr lang="en-US" baseline="30000" dirty="0">
                <a:solidFill>
                  <a:schemeClr val="tx2"/>
                </a:solidFill>
              </a:rPr>
              <a:t>th</a:t>
            </a:r>
            <a:r>
              <a:rPr lang="en-US" dirty="0">
                <a:solidFill>
                  <a:schemeClr val="tx2"/>
                </a:solidFill>
              </a:rPr>
              <a:t> quartile range) because removing significant number of outliers is resulting</a:t>
            </a:r>
          </a:p>
          <a:p>
            <a:r>
              <a:rPr lang="en-US" dirty="0">
                <a:solidFill>
                  <a:schemeClr val="tx2"/>
                </a:solidFill>
              </a:rPr>
              <a:t> in some essential data loss.  </a:t>
            </a:r>
          </a:p>
        </p:txBody>
      </p:sp>
    </p:spTree>
    <p:extLst>
      <p:ext uri="{BB962C8B-B14F-4D97-AF65-F5344CB8AC3E}">
        <p14:creationId xmlns:p14="http://schemas.microsoft.com/office/powerpoint/2010/main" val="39558618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43"/>
          <p:cNvSpPr txBox="1">
            <a:spLocks noGrp="1"/>
          </p:cNvSpPr>
          <p:nvPr>
            <p:ph type="title"/>
          </p:nvPr>
        </p:nvSpPr>
        <p:spPr>
          <a:xfrm>
            <a:off x="1093768" y="205099"/>
            <a:ext cx="7704000" cy="80610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000" dirty="0"/>
              <a:t>REMOVING ANOMALIES/ OUTLIERS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EC2335-8F20-C6EF-C7F7-A7CE02EF60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0562" y="1011200"/>
            <a:ext cx="5214505" cy="3233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1735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43"/>
          <p:cNvSpPr txBox="1">
            <a:spLocks noGrp="1"/>
          </p:cNvSpPr>
          <p:nvPr>
            <p:ph type="title"/>
          </p:nvPr>
        </p:nvSpPr>
        <p:spPr>
          <a:xfrm>
            <a:off x="623748" y="38008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000" dirty="0"/>
              <a:t>OUTLIERS REMOVAL</a:t>
            </a:r>
          </a:p>
        </p:txBody>
      </p:sp>
      <p:sp>
        <p:nvSpPr>
          <p:cNvPr id="4" name="Google Shape;597;p42">
            <a:extLst>
              <a:ext uri="{FF2B5EF4-FFF2-40B4-BE49-F238E27FC236}">
                <a16:creationId xmlns:a16="http://schemas.microsoft.com/office/drawing/2014/main" id="{526B363F-BBE4-E7FD-1663-DB37F84C48BD}"/>
              </a:ext>
            </a:extLst>
          </p:cNvPr>
          <p:cNvSpPr txBox="1">
            <a:spLocks/>
          </p:cNvSpPr>
          <p:nvPr/>
        </p:nvSpPr>
        <p:spPr>
          <a:xfrm>
            <a:off x="1084005" y="3873316"/>
            <a:ext cx="6783485" cy="9567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IN" sz="1600" b="0" i="0" dirty="0">
                <a:solidFill>
                  <a:srgbClr val="D5D5D5"/>
                </a:solidFill>
                <a:effectLst/>
                <a:latin typeface="Roboto" panose="02000000000000000000" pitchFamily="2" charset="0"/>
              </a:rPr>
              <a:t>However, we can perform the below function to remove the outliers in a specific Quartile Range but this will result in the loss of some essential data records. Therefore, we decided not to use any Quartile Range here.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5631120-0B94-B111-C55A-CD3DB5160E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1" y="1477266"/>
            <a:ext cx="3699934" cy="21009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DB4A430-AFA0-6CAF-C5B4-57F7FDA2E5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6376" y="1349612"/>
            <a:ext cx="5124490" cy="2356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7014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39"/>
          <p:cNvSpPr txBox="1">
            <a:spLocks noGrp="1"/>
          </p:cNvSpPr>
          <p:nvPr>
            <p:ph type="title"/>
          </p:nvPr>
        </p:nvSpPr>
        <p:spPr>
          <a:xfrm>
            <a:off x="-34492" y="839401"/>
            <a:ext cx="5166288" cy="6447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DATA ANALYSIS</a:t>
            </a:r>
            <a:endParaRPr sz="2800" dirty="0"/>
          </a:p>
        </p:txBody>
      </p:sp>
      <p:pic>
        <p:nvPicPr>
          <p:cNvPr id="557" name="Google Shape;557;p39"/>
          <p:cNvPicPr preferRelativeResize="0"/>
          <p:nvPr/>
        </p:nvPicPr>
        <p:blipFill rotWithShape="1">
          <a:blip r:embed="rId3">
            <a:alphaModFix/>
          </a:blip>
          <a:srcRect l="23239" t="4839" r="18515" b="998"/>
          <a:stretch/>
        </p:blipFill>
        <p:spPr>
          <a:xfrm flipH="1">
            <a:off x="5166288" y="0"/>
            <a:ext cx="3977700" cy="5143500"/>
          </a:xfrm>
          <a:prstGeom prst="round1Rect">
            <a:avLst>
              <a:gd name="adj" fmla="val 35177"/>
            </a:avLst>
          </a:prstGeom>
          <a:noFill/>
          <a:ln>
            <a:noFill/>
          </a:ln>
        </p:spPr>
      </p:pic>
      <p:grpSp>
        <p:nvGrpSpPr>
          <p:cNvPr id="558" name="Google Shape;558;p39"/>
          <p:cNvGrpSpPr/>
          <p:nvPr/>
        </p:nvGrpSpPr>
        <p:grpSpPr>
          <a:xfrm rot="10800000">
            <a:off x="4572000" y="4295650"/>
            <a:ext cx="1675550" cy="847850"/>
            <a:chOff x="7236475" y="0"/>
            <a:chExt cx="1675550" cy="847850"/>
          </a:xfrm>
        </p:grpSpPr>
        <p:sp>
          <p:nvSpPr>
            <p:cNvPr id="559" name="Google Shape;559;p39"/>
            <p:cNvSpPr/>
            <p:nvPr/>
          </p:nvSpPr>
          <p:spPr>
            <a:xfrm>
              <a:off x="8073850" y="0"/>
              <a:ext cx="838175" cy="847850"/>
            </a:xfrm>
            <a:custGeom>
              <a:avLst/>
              <a:gdLst/>
              <a:ahLst/>
              <a:cxnLst/>
              <a:rect l="l" t="t" r="r" b="b"/>
              <a:pathLst>
                <a:path w="33527" h="33914" extrusionOk="0">
                  <a:moveTo>
                    <a:pt x="0" y="1"/>
                  </a:moveTo>
                  <a:lnTo>
                    <a:pt x="0" y="33914"/>
                  </a:lnTo>
                  <a:cubicBezTo>
                    <a:pt x="9138" y="33785"/>
                    <a:pt x="17568" y="30020"/>
                    <a:pt x="23617" y="23971"/>
                  </a:cubicBezTo>
                  <a:cubicBezTo>
                    <a:pt x="29634" y="17826"/>
                    <a:pt x="33527" y="9364"/>
                    <a:pt x="335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39"/>
            <p:cNvSpPr/>
            <p:nvPr/>
          </p:nvSpPr>
          <p:spPr>
            <a:xfrm>
              <a:off x="7236475" y="0"/>
              <a:ext cx="837375" cy="847850"/>
            </a:xfrm>
            <a:custGeom>
              <a:avLst/>
              <a:gdLst/>
              <a:ahLst/>
              <a:cxnLst/>
              <a:rect l="l" t="t" r="r" b="b"/>
              <a:pathLst>
                <a:path w="33495" h="33914" extrusionOk="0">
                  <a:moveTo>
                    <a:pt x="0" y="1"/>
                  </a:moveTo>
                  <a:cubicBezTo>
                    <a:pt x="0" y="9364"/>
                    <a:pt x="3733" y="17826"/>
                    <a:pt x="9910" y="23971"/>
                  </a:cubicBezTo>
                  <a:cubicBezTo>
                    <a:pt x="15959" y="30020"/>
                    <a:pt x="24261" y="33785"/>
                    <a:pt x="33495" y="33914"/>
                  </a:cubicBezTo>
                  <a:lnTo>
                    <a:pt x="3349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1" name="Google Shape;561;p39"/>
          <p:cNvSpPr/>
          <p:nvPr/>
        </p:nvSpPr>
        <p:spPr>
          <a:xfrm rot="10800000">
            <a:off x="6014588" y="4522975"/>
            <a:ext cx="57125" cy="57125"/>
          </a:xfrm>
          <a:custGeom>
            <a:avLst/>
            <a:gdLst/>
            <a:ahLst/>
            <a:cxnLst/>
            <a:rect l="l" t="t" r="r" b="b"/>
            <a:pathLst>
              <a:path w="2285" h="2285" extrusionOk="0">
                <a:moveTo>
                  <a:pt x="1062" y="0"/>
                </a:moveTo>
                <a:cubicBezTo>
                  <a:pt x="386" y="0"/>
                  <a:pt x="0" y="547"/>
                  <a:pt x="0" y="1062"/>
                </a:cubicBezTo>
                <a:cubicBezTo>
                  <a:pt x="0" y="1738"/>
                  <a:pt x="386" y="2285"/>
                  <a:pt x="1062" y="2285"/>
                </a:cubicBezTo>
                <a:cubicBezTo>
                  <a:pt x="1737" y="2285"/>
                  <a:pt x="2284" y="1738"/>
                  <a:pt x="2284" y="1062"/>
                </a:cubicBezTo>
                <a:cubicBezTo>
                  <a:pt x="2284" y="547"/>
                  <a:pt x="1737" y="0"/>
                  <a:pt x="106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2" name="Google Shape;562;p39"/>
          <p:cNvSpPr/>
          <p:nvPr/>
        </p:nvSpPr>
        <p:spPr>
          <a:xfrm rot="10800000">
            <a:off x="6014588" y="4375775"/>
            <a:ext cx="57125" cy="57125"/>
          </a:xfrm>
          <a:custGeom>
            <a:avLst/>
            <a:gdLst/>
            <a:ahLst/>
            <a:cxnLst/>
            <a:rect l="l" t="t" r="r" b="b"/>
            <a:pathLst>
              <a:path w="2285" h="2285" extrusionOk="0">
                <a:moveTo>
                  <a:pt x="1062" y="0"/>
                </a:moveTo>
                <a:cubicBezTo>
                  <a:pt x="386" y="0"/>
                  <a:pt x="0" y="547"/>
                  <a:pt x="0" y="1094"/>
                </a:cubicBezTo>
                <a:cubicBezTo>
                  <a:pt x="0" y="1770"/>
                  <a:pt x="386" y="2285"/>
                  <a:pt x="1062" y="2285"/>
                </a:cubicBezTo>
                <a:cubicBezTo>
                  <a:pt x="1737" y="2285"/>
                  <a:pt x="2284" y="1770"/>
                  <a:pt x="2284" y="1094"/>
                </a:cubicBezTo>
                <a:cubicBezTo>
                  <a:pt x="2284" y="547"/>
                  <a:pt x="1737" y="0"/>
                  <a:pt x="106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3" name="Google Shape;563;p39"/>
          <p:cNvSpPr/>
          <p:nvPr/>
        </p:nvSpPr>
        <p:spPr>
          <a:xfrm rot="10800000">
            <a:off x="5870613" y="4522975"/>
            <a:ext cx="57125" cy="57125"/>
          </a:xfrm>
          <a:custGeom>
            <a:avLst/>
            <a:gdLst/>
            <a:ahLst/>
            <a:cxnLst/>
            <a:rect l="l" t="t" r="r" b="b"/>
            <a:pathLst>
              <a:path w="2285" h="2285" extrusionOk="0">
                <a:moveTo>
                  <a:pt x="1062" y="0"/>
                </a:moveTo>
                <a:cubicBezTo>
                  <a:pt x="419" y="0"/>
                  <a:pt x="0" y="547"/>
                  <a:pt x="0" y="1062"/>
                </a:cubicBezTo>
                <a:cubicBezTo>
                  <a:pt x="0" y="1738"/>
                  <a:pt x="419" y="2285"/>
                  <a:pt x="1062" y="2285"/>
                </a:cubicBezTo>
                <a:cubicBezTo>
                  <a:pt x="1738" y="2285"/>
                  <a:pt x="2285" y="1738"/>
                  <a:pt x="2285" y="1062"/>
                </a:cubicBezTo>
                <a:cubicBezTo>
                  <a:pt x="2285" y="547"/>
                  <a:pt x="1738" y="0"/>
                  <a:pt x="106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4" name="Google Shape;564;p39"/>
          <p:cNvSpPr/>
          <p:nvPr/>
        </p:nvSpPr>
        <p:spPr>
          <a:xfrm rot="10800000">
            <a:off x="5870613" y="4375775"/>
            <a:ext cx="57125" cy="57125"/>
          </a:xfrm>
          <a:custGeom>
            <a:avLst/>
            <a:gdLst/>
            <a:ahLst/>
            <a:cxnLst/>
            <a:rect l="l" t="t" r="r" b="b"/>
            <a:pathLst>
              <a:path w="2285" h="2285" extrusionOk="0">
                <a:moveTo>
                  <a:pt x="1062" y="0"/>
                </a:moveTo>
                <a:cubicBezTo>
                  <a:pt x="419" y="0"/>
                  <a:pt x="0" y="547"/>
                  <a:pt x="0" y="1094"/>
                </a:cubicBezTo>
                <a:cubicBezTo>
                  <a:pt x="0" y="1770"/>
                  <a:pt x="419" y="2285"/>
                  <a:pt x="1062" y="2285"/>
                </a:cubicBezTo>
                <a:cubicBezTo>
                  <a:pt x="1738" y="2285"/>
                  <a:pt x="2285" y="1770"/>
                  <a:pt x="2285" y="1094"/>
                </a:cubicBezTo>
                <a:cubicBezTo>
                  <a:pt x="2285" y="547"/>
                  <a:pt x="1738" y="0"/>
                  <a:pt x="106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2" name="Google Shape;572;p39"/>
          <p:cNvSpPr txBox="1">
            <a:spLocks noGrp="1"/>
          </p:cNvSpPr>
          <p:nvPr>
            <p:ph type="title" idx="2"/>
          </p:nvPr>
        </p:nvSpPr>
        <p:spPr>
          <a:xfrm>
            <a:off x="84799" y="68023"/>
            <a:ext cx="4581195" cy="9560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/>
              <a:t>04.</a:t>
            </a:r>
            <a:endParaRPr sz="5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7C310AA-72A0-AA58-4B40-6803BA79ED00}"/>
              </a:ext>
            </a:extLst>
          </p:cNvPr>
          <p:cNvSpPr txBox="1"/>
          <p:nvPr/>
        </p:nvSpPr>
        <p:spPr>
          <a:xfrm>
            <a:off x="3455469" y="3811604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" name="Google Shape;556;p39">
            <a:extLst>
              <a:ext uri="{FF2B5EF4-FFF2-40B4-BE49-F238E27FC236}">
                <a16:creationId xmlns:a16="http://schemas.microsoft.com/office/drawing/2014/main" id="{08798C96-7922-11C2-0238-2B744064F963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8583" y="2563617"/>
            <a:ext cx="5040138" cy="14490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Visually analyzing the data and forming relations as per our defined business problems.</a:t>
            </a:r>
          </a:p>
        </p:txBody>
      </p:sp>
    </p:spTree>
    <p:extLst>
      <p:ext uri="{BB962C8B-B14F-4D97-AF65-F5344CB8AC3E}">
        <p14:creationId xmlns:p14="http://schemas.microsoft.com/office/powerpoint/2010/main" val="16421061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43"/>
          <p:cNvSpPr txBox="1">
            <a:spLocks noGrp="1"/>
          </p:cNvSpPr>
          <p:nvPr>
            <p:ph type="title"/>
          </p:nvPr>
        </p:nvSpPr>
        <p:spPr>
          <a:xfrm>
            <a:off x="1658116" y="186267"/>
            <a:ext cx="6249751" cy="68877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/>
            <a:r>
              <a:rPr lang="en-IN" sz="2200" b="0" i="0" dirty="0">
                <a:solidFill>
                  <a:srgbClr val="FFFF00"/>
                </a:solidFill>
                <a:effectLst/>
                <a:latin typeface="Roboto" panose="02000000000000000000" pitchFamily="2" charset="0"/>
              </a:rPr>
              <a:t>Average tip </a:t>
            </a:r>
            <a:r>
              <a:rPr lang="en-IN" sz="2200" b="0" i="0" dirty="0">
                <a:solidFill>
                  <a:srgbClr val="D5D5D5"/>
                </a:solidFill>
                <a:effectLst/>
                <a:latin typeface="Roboto" panose="02000000000000000000" pitchFamily="2" charset="0"/>
              </a:rPr>
              <a:t>received by a vendor during the day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1E0533-615E-3FC1-CFC0-90EF31B6E4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7500" y="995705"/>
            <a:ext cx="5969000" cy="11061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F79AE82-40FB-8F77-5728-5FDB0DF9A6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467" y="2456706"/>
            <a:ext cx="7772400" cy="76274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42E7D6E-68B9-D52F-C92F-F89C556934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3933" y="3617459"/>
            <a:ext cx="6316133" cy="1060672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385256E8-67DC-7D4D-DACD-7F601B33FB3C}"/>
              </a:ext>
            </a:extLst>
          </p:cNvPr>
          <p:cNvSpPr/>
          <p:nvPr/>
        </p:nvSpPr>
        <p:spPr>
          <a:xfrm>
            <a:off x="1143000" y="1718733"/>
            <a:ext cx="4546600" cy="482600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C125154-E6F8-BF48-D4B7-69CC06B3CC19}"/>
              </a:ext>
            </a:extLst>
          </p:cNvPr>
          <p:cNvSpPr/>
          <p:nvPr/>
        </p:nvSpPr>
        <p:spPr>
          <a:xfrm>
            <a:off x="618067" y="2742144"/>
            <a:ext cx="5596466" cy="482600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2FC03AE-75D0-F6E8-9792-2DFE9B4C780B}"/>
              </a:ext>
            </a:extLst>
          </p:cNvPr>
          <p:cNvSpPr/>
          <p:nvPr/>
        </p:nvSpPr>
        <p:spPr>
          <a:xfrm>
            <a:off x="999066" y="4284648"/>
            <a:ext cx="4842934" cy="482600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0504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43"/>
          <p:cNvSpPr txBox="1">
            <a:spLocks noGrp="1"/>
          </p:cNvSpPr>
          <p:nvPr>
            <p:ph type="title"/>
          </p:nvPr>
        </p:nvSpPr>
        <p:spPr>
          <a:xfrm>
            <a:off x="1943867" y="81276"/>
            <a:ext cx="5047484" cy="68877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/>
            <a:r>
              <a:rPr lang="en-IN" sz="2200" b="0" i="0" dirty="0">
                <a:solidFill>
                  <a:srgbClr val="D5D5D5"/>
                </a:solidFill>
                <a:effectLst/>
                <a:latin typeface="Roboto" panose="02000000000000000000" pitchFamily="2" charset="0"/>
              </a:rPr>
              <a:t>Which time of the day is the busiest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2DD70E97-FF81-D1E9-1AB1-1C4476E3D9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740" y="736188"/>
            <a:ext cx="2666504" cy="2059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>
            <a:extLst>
              <a:ext uri="{FF2B5EF4-FFF2-40B4-BE49-F238E27FC236}">
                <a16:creationId xmlns:a16="http://schemas.microsoft.com/office/drawing/2014/main" id="{091A8337-6EE3-DE5E-177D-1BE87BD00A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740" y="2865858"/>
            <a:ext cx="2666504" cy="2091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>
            <a:extLst>
              <a:ext uri="{FF2B5EF4-FFF2-40B4-BE49-F238E27FC236}">
                <a16:creationId xmlns:a16="http://schemas.microsoft.com/office/drawing/2014/main" id="{DE42E611-43F1-EC65-F4C4-391BAFAE9E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8815" y="2865858"/>
            <a:ext cx="2666505" cy="2091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039A76D-B8F7-1216-D7A0-794DEDEF00E5}"/>
              </a:ext>
            </a:extLst>
          </p:cNvPr>
          <p:cNvSpPr txBox="1"/>
          <p:nvPr/>
        </p:nvSpPr>
        <p:spPr>
          <a:xfrm>
            <a:off x="4174738" y="2048530"/>
            <a:ext cx="46686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Hence, the busiest time of the day during January, 2021</a:t>
            </a:r>
          </a:p>
          <a:p>
            <a:r>
              <a:rPr lang="en-US" dirty="0">
                <a:solidFill>
                  <a:schemeClr val="tx2"/>
                </a:solidFill>
              </a:rPr>
              <a:t> is 3 pm, 2 pm, &amp; 4 pm.</a:t>
            </a:r>
          </a:p>
        </p:txBody>
      </p:sp>
    </p:spTree>
    <p:extLst>
      <p:ext uri="{BB962C8B-B14F-4D97-AF65-F5344CB8AC3E}">
        <p14:creationId xmlns:p14="http://schemas.microsoft.com/office/powerpoint/2010/main" val="21108991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dk1"/>
            </a:gs>
            <a:gs pos="13000">
              <a:schemeClr val="dk1"/>
            </a:gs>
            <a:gs pos="47000">
              <a:srgbClr val="088481"/>
            </a:gs>
            <a:gs pos="100000">
              <a:schemeClr val="dk2"/>
            </a:gs>
          </a:gsLst>
          <a:lin ang="2700006" scaled="0"/>
        </a:gradFill>
        <a:effectLst/>
      </p:bgPr>
    </p:bg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38"/>
          <p:cNvSpPr/>
          <p:nvPr/>
        </p:nvSpPr>
        <p:spPr>
          <a:xfrm rot="5400000">
            <a:off x="9334925" y="4960000"/>
            <a:ext cx="834175" cy="834975"/>
          </a:xfrm>
          <a:custGeom>
            <a:avLst/>
            <a:gdLst/>
            <a:ahLst/>
            <a:cxnLst/>
            <a:rect l="l" t="t" r="r" b="b"/>
            <a:pathLst>
              <a:path w="33367" h="33399" extrusionOk="0">
                <a:moveTo>
                  <a:pt x="0" y="1"/>
                </a:moveTo>
                <a:lnTo>
                  <a:pt x="33366" y="33399"/>
                </a:lnTo>
                <a:lnTo>
                  <a:pt x="33366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2" name="Google Shape;542;p38"/>
          <p:cNvSpPr txBox="1">
            <a:spLocks noGrp="1"/>
          </p:cNvSpPr>
          <p:nvPr>
            <p:ph type="title"/>
          </p:nvPr>
        </p:nvSpPr>
        <p:spPr>
          <a:xfrm>
            <a:off x="603042" y="44994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PROJECT CONTENT</a:t>
            </a:r>
            <a:endParaRPr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DD043B22-81BF-2BBE-2379-E56FEBA5B5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1045" y="1022640"/>
            <a:ext cx="4527994" cy="4097432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43"/>
          <p:cNvSpPr txBox="1">
            <a:spLocks noGrp="1"/>
          </p:cNvSpPr>
          <p:nvPr>
            <p:ph type="title"/>
          </p:nvPr>
        </p:nvSpPr>
        <p:spPr>
          <a:xfrm>
            <a:off x="720000" y="168473"/>
            <a:ext cx="7704000" cy="50288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IN" sz="2200" dirty="0">
                <a:effectLst/>
                <a:latin typeface="Calibri" panose="020F0502020204030204" pitchFamily="34" charset="0"/>
              </a:rPr>
              <a:t>Classify trips based on </a:t>
            </a:r>
            <a:r>
              <a:rPr lang="en-IN" sz="2200" dirty="0">
                <a:solidFill>
                  <a:srgbClr val="FFFF00"/>
                </a:solidFill>
                <a:effectLst/>
                <a:latin typeface="Calibri" panose="020F0502020204030204" pitchFamily="34" charset="0"/>
              </a:rPr>
              <a:t>Payment Type </a:t>
            </a:r>
            <a:endParaRPr lang="en-IN" sz="2200" dirty="0">
              <a:solidFill>
                <a:srgbClr val="FFFF00"/>
              </a:solidFill>
              <a:effectLst/>
              <a:latin typeface="SymbolM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042DF55-4078-5F13-1E30-9D58250B4F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5354" y="711917"/>
            <a:ext cx="3141845" cy="34118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CE8E3D6-0B00-13FB-3E13-A3A2123093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0384" y="711917"/>
            <a:ext cx="3406239" cy="341188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9B0C35A-98BA-0934-B2F1-B0CF66D63D60}"/>
              </a:ext>
            </a:extLst>
          </p:cNvPr>
          <p:cNvSpPr txBox="1"/>
          <p:nvPr/>
        </p:nvSpPr>
        <p:spPr>
          <a:xfrm>
            <a:off x="1784365" y="4113760"/>
            <a:ext cx="24128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Before removing nan values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E2F9969-568E-0802-B71A-EFB65B898095}"/>
              </a:ext>
            </a:extLst>
          </p:cNvPr>
          <p:cNvSpPr txBox="1"/>
          <p:nvPr/>
        </p:nvSpPr>
        <p:spPr>
          <a:xfrm>
            <a:off x="5095874" y="4125744"/>
            <a:ext cx="22637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After removing nan values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806756F-BDBF-D1D1-16DA-CCF3D60AD743}"/>
              </a:ext>
            </a:extLst>
          </p:cNvPr>
          <p:cNvSpPr txBox="1"/>
          <p:nvPr/>
        </p:nvSpPr>
        <p:spPr>
          <a:xfrm>
            <a:off x="1743117" y="4622083"/>
            <a:ext cx="54681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Majority of the trips’ payment type is </a:t>
            </a:r>
            <a:r>
              <a:rPr lang="en-US" dirty="0">
                <a:solidFill>
                  <a:srgbClr val="FFFF00"/>
                </a:solidFill>
              </a:rPr>
              <a:t>Credit Card </a:t>
            </a:r>
            <a:r>
              <a:rPr lang="en-US" dirty="0">
                <a:solidFill>
                  <a:schemeClr val="tx2"/>
                </a:solidFill>
              </a:rPr>
              <a:t>followed by </a:t>
            </a:r>
            <a:r>
              <a:rPr lang="en-US" dirty="0">
                <a:solidFill>
                  <a:srgbClr val="FFFF00"/>
                </a:solidFill>
              </a:rPr>
              <a:t>Cash</a:t>
            </a:r>
            <a:r>
              <a:rPr lang="en-US" dirty="0">
                <a:solidFill>
                  <a:schemeClr val="tx2"/>
                </a:solidFill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7908846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43"/>
          <p:cNvSpPr txBox="1">
            <a:spLocks noGrp="1"/>
          </p:cNvSpPr>
          <p:nvPr>
            <p:ph type="title"/>
          </p:nvPr>
        </p:nvSpPr>
        <p:spPr>
          <a:xfrm>
            <a:off x="878695" y="5524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IN" sz="2200" dirty="0">
                <a:latin typeface="Calibri" panose="020F0502020204030204" pitchFamily="34" charset="0"/>
              </a:rPr>
              <a:t>R</a:t>
            </a:r>
            <a:r>
              <a:rPr lang="en-IN" sz="2200" dirty="0">
                <a:effectLst/>
                <a:latin typeface="Calibri" panose="020F0502020204030204" pitchFamily="34" charset="0"/>
              </a:rPr>
              <a:t>elationship between congestion surcharge &amp; trip distance </a:t>
            </a:r>
            <a:endParaRPr lang="en-IN" sz="2200" dirty="0">
              <a:effectLst/>
              <a:latin typeface="SymbolMT"/>
            </a:endParaRPr>
          </a:p>
        </p:txBody>
      </p:sp>
      <p:sp>
        <p:nvSpPr>
          <p:cNvPr id="13" name="Google Shape;597;p42">
            <a:extLst>
              <a:ext uri="{FF2B5EF4-FFF2-40B4-BE49-F238E27FC236}">
                <a16:creationId xmlns:a16="http://schemas.microsoft.com/office/drawing/2014/main" id="{CCB7C73C-19B3-669E-C1C6-DF0AC9D6F609}"/>
              </a:ext>
            </a:extLst>
          </p:cNvPr>
          <p:cNvSpPr txBox="1">
            <a:spLocks/>
          </p:cNvSpPr>
          <p:nvPr/>
        </p:nvSpPr>
        <p:spPr>
          <a:xfrm>
            <a:off x="1238930" y="3784952"/>
            <a:ext cx="6450130" cy="10521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endParaRPr lang="en-IN" sz="1500" b="0" i="0" dirty="0">
              <a:solidFill>
                <a:schemeClr val="accent1"/>
              </a:solidFill>
              <a:effectLst/>
              <a:latin typeface="-apple-system"/>
            </a:endParaRP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448AC3D7-5AE5-46FB-00B5-C6069AFE84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4550" y="1125150"/>
            <a:ext cx="3914775" cy="2968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12365F9-FCC8-9964-1226-7218BD5BE985}"/>
              </a:ext>
            </a:extLst>
          </p:cNvPr>
          <p:cNvSpPr txBox="1"/>
          <p:nvPr/>
        </p:nvSpPr>
        <p:spPr>
          <a:xfrm>
            <a:off x="1238930" y="4175241"/>
            <a:ext cx="75071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0" i="0" dirty="0">
                <a:solidFill>
                  <a:srgbClr val="D5D5D5"/>
                </a:solidFill>
                <a:effectLst/>
                <a:latin typeface="Roboto" panose="02000000000000000000" pitchFamily="2" charset="0"/>
              </a:rPr>
              <a:t>Majority of the trips (</a:t>
            </a:r>
            <a:r>
              <a:rPr lang="en-IN" b="0" i="0" dirty="0" err="1">
                <a:solidFill>
                  <a:srgbClr val="FFFF00"/>
                </a:solidFill>
                <a:effectLst/>
                <a:latin typeface="Roboto" panose="02000000000000000000" pitchFamily="2" charset="0"/>
              </a:rPr>
              <a:t>trip_distance</a:t>
            </a:r>
            <a:r>
              <a:rPr lang="en-IN" b="0" i="0" dirty="0">
                <a:solidFill>
                  <a:srgbClr val="FFFF00"/>
                </a:solidFill>
                <a:effectLst/>
                <a:latin typeface="Roboto" panose="02000000000000000000" pitchFamily="2" charset="0"/>
              </a:rPr>
              <a:t>) </a:t>
            </a:r>
            <a:r>
              <a:rPr lang="en-IN" b="0" i="0" dirty="0">
                <a:solidFill>
                  <a:srgbClr val="D5D5D5"/>
                </a:solidFill>
                <a:effectLst/>
                <a:latin typeface="Roboto" panose="02000000000000000000" pitchFamily="2" charset="0"/>
              </a:rPr>
              <a:t>have been assigned a </a:t>
            </a:r>
            <a:r>
              <a:rPr lang="en-IN" b="0" i="0" dirty="0" err="1">
                <a:solidFill>
                  <a:srgbClr val="FFFF00"/>
                </a:solidFill>
                <a:effectLst/>
                <a:latin typeface="Roboto" panose="02000000000000000000" pitchFamily="2" charset="0"/>
              </a:rPr>
              <a:t>congestion_surcharge</a:t>
            </a:r>
            <a:r>
              <a:rPr lang="en-IN" b="0" i="0" dirty="0">
                <a:solidFill>
                  <a:srgbClr val="FFFF00"/>
                </a:solidFill>
                <a:effectLst/>
                <a:latin typeface="Roboto" panose="02000000000000000000" pitchFamily="2" charset="0"/>
              </a:rPr>
              <a:t> </a:t>
            </a:r>
            <a:r>
              <a:rPr lang="en-IN" b="0" i="0" dirty="0">
                <a:solidFill>
                  <a:srgbClr val="D5D5D5"/>
                </a:solidFill>
                <a:effectLst/>
                <a:latin typeface="Roboto" panose="02000000000000000000" pitchFamily="2" charset="0"/>
              </a:rPr>
              <a:t>of 0. and 2.5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97350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43"/>
          <p:cNvSpPr txBox="1">
            <a:spLocks noGrp="1"/>
          </p:cNvSpPr>
          <p:nvPr>
            <p:ph type="title"/>
          </p:nvPr>
        </p:nvSpPr>
        <p:spPr>
          <a:xfrm>
            <a:off x="853295" y="643656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IN" sz="2200" dirty="0" err="1">
                <a:latin typeface="Calibri" panose="020F0502020204030204" pitchFamily="34" charset="0"/>
              </a:rPr>
              <a:t>i</a:t>
            </a:r>
            <a:r>
              <a:rPr lang="en-IN" sz="2200" dirty="0">
                <a:latin typeface="Calibri" panose="020F0502020204030204" pitchFamily="34" charset="0"/>
              </a:rPr>
              <a:t>) R</a:t>
            </a:r>
            <a:r>
              <a:rPr lang="en-IN" sz="2200" dirty="0">
                <a:effectLst/>
                <a:latin typeface="Calibri" panose="020F0502020204030204" pitchFamily="34" charset="0"/>
              </a:rPr>
              <a:t>elationship between </a:t>
            </a:r>
            <a:r>
              <a:rPr lang="en-IN" sz="2200" dirty="0" err="1">
                <a:solidFill>
                  <a:srgbClr val="FFFF00"/>
                </a:solidFill>
                <a:effectLst/>
                <a:latin typeface="Calibri" panose="020F0502020204030204" pitchFamily="34" charset="0"/>
              </a:rPr>
              <a:t>improvement_surcharge</a:t>
            </a:r>
            <a:r>
              <a:rPr lang="en-IN" sz="2200" dirty="0">
                <a:solidFill>
                  <a:srgbClr val="FFFF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IN" sz="2200" dirty="0">
                <a:effectLst/>
                <a:latin typeface="Calibri" panose="020F0502020204030204" pitchFamily="34" charset="0"/>
              </a:rPr>
              <a:t>&amp; </a:t>
            </a:r>
            <a:r>
              <a:rPr lang="en-IN" sz="2200" dirty="0" err="1">
                <a:solidFill>
                  <a:srgbClr val="FFFF00"/>
                </a:solidFill>
                <a:effectLst/>
                <a:latin typeface="Calibri" panose="020F0502020204030204" pitchFamily="34" charset="0"/>
              </a:rPr>
              <a:t>trip_distance</a:t>
            </a:r>
            <a:r>
              <a:rPr lang="en-IN" sz="2200" dirty="0">
                <a:solidFill>
                  <a:srgbClr val="FFFF00"/>
                </a:solidFill>
                <a:effectLst/>
                <a:latin typeface="Calibri" panose="020F0502020204030204" pitchFamily="34" charset="0"/>
              </a:rPr>
              <a:t> </a:t>
            </a:r>
            <a:endParaRPr lang="en-IN" sz="2200" dirty="0">
              <a:solidFill>
                <a:srgbClr val="FFFF00"/>
              </a:solidFill>
              <a:effectLst/>
              <a:latin typeface="SymbolMT"/>
            </a:endParaRPr>
          </a:p>
        </p:txBody>
      </p:sp>
      <p:sp>
        <p:nvSpPr>
          <p:cNvPr id="13" name="Google Shape;597;p42">
            <a:extLst>
              <a:ext uri="{FF2B5EF4-FFF2-40B4-BE49-F238E27FC236}">
                <a16:creationId xmlns:a16="http://schemas.microsoft.com/office/drawing/2014/main" id="{CCB7C73C-19B3-669E-C1C6-DF0AC9D6F609}"/>
              </a:ext>
            </a:extLst>
          </p:cNvPr>
          <p:cNvSpPr txBox="1">
            <a:spLocks/>
          </p:cNvSpPr>
          <p:nvPr/>
        </p:nvSpPr>
        <p:spPr>
          <a:xfrm>
            <a:off x="1238930" y="3784952"/>
            <a:ext cx="6450130" cy="10521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endParaRPr lang="en-IN" sz="1500" b="0" i="0" dirty="0">
              <a:solidFill>
                <a:schemeClr val="accent1"/>
              </a:solidFill>
              <a:effectLst/>
              <a:latin typeface="-apple-system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2365F9-FCC8-9964-1226-7218BD5BE985}"/>
              </a:ext>
            </a:extLst>
          </p:cNvPr>
          <p:cNvSpPr txBox="1"/>
          <p:nvPr/>
        </p:nvSpPr>
        <p:spPr>
          <a:xfrm>
            <a:off x="1238930" y="4175241"/>
            <a:ext cx="74061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0" i="0" dirty="0">
                <a:solidFill>
                  <a:srgbClr val="D5D5D5"/>
                </a:solidFill>
                <a:effectLst/>
                <a:latin typeface="Roboto" panose="02000000000000000000" pitchFamily="2" charset="0"/>
              </a:rPr>
              <a:t>Hence, majority of the higher </a:t>
            </a:r>
            <a:r>
              <a:rPr lang="en-IN" dirty="0" err="1">
                <a:solidFill>
                  <a:srgbClr val="FFFF00"/>
                </a:solidFill>
              </a:rPr>
              <a:t>trip_distance</a:t>
            </a:r>
            <a:r>
              <a:rPr lang="en-IN" b="0" i="0" dirty="0">
                <a:solidFill>
                  <a:srgbClr val="FFFF00"/>
                </a:solidFill>
                <a:effectLst/>
                <a:latin typeface="Roboto" panose="02000000000000000000" pitchFamily="2" charset="0"/>
              </a:rPr>
              <a:t> </a:t>
            </a:r>
            <a:r>
              <a:rPr lang="en-IN" b="0" i="0" dirty="0">
                <a:solidFill>
                  <a:srgbClr val="D5D5D5"/>
                </a:solidFill>
                <a:effectLst/>
                <a:latin typeface="Roboto" panose="02000000000000000000" pitchFamily="2" charset="0"/>
              </a:rPr>
              <a:t>are associated with 0.3 </a:t>
            </a:r>
            <a:r>
              <a:rPr lang="en-IN" dirty="0" err="1">
                <a:solidFill>
                  <a:srgbClr val="FFFF00"/>
                </a:solidFill>
              </a:rPr>
              <a:t>improvement_surcharge</a:t>
            </a:r>
            <a:endParaRPr lang="en-IN" b="0" i="0" dirty="0">
              <a:solidFill>
                <a:srgbClr val="FFFF00"/>
              </a:solidFill>
              <a:effectLst/>
              <a:latin typeface="Roboto" panose="02000000000000000000" pitchFamily="2" charset="0"/>
            </a:endParaRPr>
          </a:p>
          <a:p>
            <a:endParaRPr lang="en-US" dirty="0"/>
          </a:p>
        </p:txBody>
      </p:sp>
      <p:sp>
        <p:nvSpPr>
          <p:cNvPr id="2" name="Google Shape;614;p43">
            <a:extLst>
              <a:ext uri="{FF2B5EF4-FFF2-40B4-BE49-F238E27FC236}">
                <a16:creationId xmlns:a16="http://schemas.microsoft.com/office/drawing/2014/main" id="{F4EA8D6C-D371-C19C-BF33-6FA3995D7269}"/>
              </a:ext>
            </a:extLst>
          </p:cNvPr>
          <p:cNvSpPr txBox="1">
            <a:spLocks/>
          </p:cNvSpPr>
          <p:nvPr/>
        </p:nvSpPr>
        <p:spPr>
          <a:xfrm>
            <a:off x="1000804" y="118483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500"/>
              <a:buFont typeface="Righteous"/>
              <a:buNone/>
              <a:defRPr sz="3500" b="1" i="0" u="none" strike="noStrike" cap="none">
                <a:solidFill>
                  <a:schemeClr val="accent2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IN" sz="3000">
                <a:solidFill>
                  <a:schemeClr val="tx2"/>
                </a:solidFill>
              </a:rPr>
              <a:t>Miscellaneous Analysis</a:t>
            </a:r>
            <a:endParaRPr lang="en-IN" sz="3000" dirty="0">
              <a:solidFill>
                <a:schemeClr val="tx2"/>
              </a:solidFill>
            </a:endParaRPr>
          </a:p>
        </p:txBody>
      </p:sp>
      <p:pic>
        <p:nvPicPr>
          <p:cNvPr id="28674" name="Picture 2">
            <a:extLst>
              <a:ext uri="{FF2B5EF4-FFF2-40B4-BE49-F238E27FC236}">
                <a16:creationId xmlns:a16="http://schemas.microsoft.com/office/drawing/2014/main" id="{7C06C343-BC2C-776D-00D6-16925DDB5C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3133" y="1247657"/>
            <a:ext cx="3492500" cy="264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00462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43"/>
          <p:cNvSpPr txBox="1">
            <a:spLocks noGrp="1"/>
          </p:cNvSpPr>
          <p:nvPr>
            <p:ph type="title"/>
          </p:nvPr>
        </p:nvSpPr>
        <p:spPr>
          <a:xfrm>
            <a:off x="1000804" y="11848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000" dirty="0">
                <a:solidFill>
                  <a:schemeClr val="tx2"/>
                </a:solidFill>
              </a:rPr>
              <a:t>Miscellaneous Analysis</a:t>
            </a:r>
          </a:p>
        </p:txBody>
      </p:sp>
      <p:sp>
        <p:nvSpPr>
          <p:cNvPr id="13" name="Google Shape;597;p42">
            <a:extLst>
              <a:ext uri="{FF2B5EF4-FFF2-40B4-BE49-F238E27FC236}">
                <a16:creationId xmlns:a16="http://schemas.microsoft.com/office/drawing/2014/main" id="{CCB7C73C-19B3-669E-C1C6-DF0AC9D6F609}"/>
              </a:ext>
            </a:extLst>
          </p:cNvPr>
          <p:cNvSpPr txBox="1">
            <a:spLocks/>
          </p:cNvSpPr>
          <p:nvPr/>
        </p:nvSpPr>
        <p:spPr>
          <a:xfrm>
            <a:off x="1124629" y="4220776"/>
            <a:ext cx="6894741" cy="8723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IN" sz="1500" b="0" i="0" dirty="0">
                <a:solidFill>
                  <a:schemeClr val="accent1"/>
                </a:solidFill>
                <a:effectLst/>
                <a:latin typeface="-apple-system"/>
              </a:rPr>
              <a:t>Hence, almost all the trips were not a “store and forward trip”.  </a:t>
            </a:r>
          </a:p>
        </p:txBody>
      </p:sp>
      <p:sp>
        <p:nvSpPr>
          <p:cNvPr id="2" name="Google Shape;614;p43">
            <a:extLst>
              <a:ext uri="{FF2B5EF4-FFF2-40B4-BE49-F238E27FC236}">
                <a16:creationId xmlns:a16="http://schemas.microsoft.com/office/drawing/2014/main" id="{5FC9B211-8E9A-7710-A424-115F3E05793F}"/>
              </a:ext>
            </a:extLst>
          </p:cNvPr>
          <p:cNvSpPr txBox="1">
            <a:spLocks/>
          </p:cNvSpPr>
          <p:nvPr/>
        </p:nvSpPr>
        <p:spPr>
          <a:xfrm>
            <a:off x="514350" y="922725"/>
            <a:ext cx="7704000" cy="934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500"/>
              <a:buFont typeface="Righteous"/>
              <a:buNone/>
              <a:defRPr sz="3500" b="1" i="0" u="none" strike="noStrike" cap="none">
                <a:solidFill>
                  <a:schemeClr val="accent2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IN" sz="2200" dirty="0">
                <a:latin typeface="Calibri" panose="020F0502020204030204" pitchFamily="34" charset="0"/>
              </a:rPr>
              <a:t>ii) </a:t>
            </a:r>
            <a:r>
              <a:rPr lang="en-IN" sz="2200" b="0" dirty="0">
                <a:solidFill>
                  <a:schemeClr val="tx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Relation between </a:t>
            </a:r>
            <a:r>
              <a:rPr lang="en-IN" sz="2200" b="0" dirty="0" err="1">
                <a:solidFill>
                  <a:srgbClr val="FFFF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payment_type</a:t>
            </a:r>
            <a:r>
              <a:rPr lang="en-IN" sz="2200" b="0" dirty="0">
                <a:solidFill>
                  <a:srgbClr val="FFFF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N" sz="2200" b="0" dirty="0">
                <a:solidFill>
                  <a:schemeClr val="tx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vs</a:t>
            </a:r>
            <a:r>
              <a:rPr lang="en-IN" sz="2200" b="0" dirty="0">
                <a:solidFill>
                  <a:srgbClr val="FFFF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N" sz="2200" b="0" dirty="0" err="1">
                <a:solidFill>
                  <a:srgbClr val="FFFF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store_and_fwd_flag</a:t>
            </a:r>
            <a:r>
              <a:rPr lang="en-IN" sz="2200" b="0" dirty="0">
                <a:solidFill>
                  <a:srgbClr val="FFFF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N" sz="2200" b="0" dirty="0">
                <a:solidFill>
                  <a:schemeClr val="tx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and </a:t>
            </a:r>
            <a:r>
              <a:rPr lang="en-IN" sz="2200" b="0" dirty="0" err="1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RatecodeID</a:t>
            </a:r>
            <a:r>
              <a:rPr lang="en-IN" sz="2200" b="0" dirty="0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N" sz="2200" b="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vs</a:t>
            </a:r>
            <a:r>
              <a:rPr lang="en-IN" sz="2200" b="0" dirty="0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N" sz="2200" b="0" dirty="0" err="1">
                <a:solidFill>
                  <a:srgbClr val="FFFF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store_and_fwd_flag</a:t>
            </a:r>
            <a:r>
              <a:rPr lang="en-IN" sz="2200" b="0" dirty="0">
                <a:solidFill>
                  <a:srgbClr val="FFFF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endParaRPr lang="en-IN" sz="2200" dirty="0">
              <a:solidFill>
                <a:srgbClr val="FFFF00"/>
              </a:solidFill>
              <a:latin typeface="SymbolMT"/>
            </a:endParaRPr>
          </a:p>
        </p:txBody>
      </p:sp>
      <p:pic>
        <p:nvPicPr>
          <p:cNvPr id="13316" name="Picture 4">
            <a:extLst>
              <a:ext uri="{FF2B5EF4-FFF2-40B4-BE49-F238E27FC236}">
                <a16:creationId xmlns:a16="http://schemas.microsoft.com/office/drawing/2014/main" id="{B51D8879-ABA6-9976-B1CD-73B1DEA87B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0429" y="1637787"/>
            <a:ext cx="2332481" cy="239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>
            <a:extLst>
              <a:ext uri="{FF2B5EF4-FFF2-40B4-BE49-F238E27FC236}">
                <a16:creationId xmlns:a16="http://schemas.microsoft.com/office/drawing/2014/main" id="{A3D6D842-FDD8-A65A-2ED2-A3D41B7314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3050" y="1637787"/>
            <a:ext cx="2200741" cy="2457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43543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43"/>
          <p:cNvSpPr txBox="1">
            <a:spLocks noGrp="1"/>
          </p:cNvSpPr>
          <p:nvPr>
            <p:ph type="title"/>
          </p:nvPr>
        </p:nvSpPr>
        <p:spPr>
          <a:xfrm>
            <a:off x="1000804" y="11848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000" dirty="0">
                <a:solidFill>
                  <a:schemeClr val="tx2"/>
                </a:solidFill>
              </a:rPr>
              <a:t>Miscellaneous Analysis</a:t>
            </a:r>
          </a:p>
        </p:txBody>
      </p:sp>
      <p:sp>
        <p:nvSpPr>
          <p:cNvPr id="13" name="Google Shape;597;p42">
            <a:extLst>
              <a:ext uri="{FF2B5EF4-FFF2-40B4-BE49-F238E27FC236}">
                <a16:creationId xmlns:a16="http://schemas.microsoft.com/office/drawing/2014/main" id="{CCB7C73C-19B3-669E-C1C6-DF0AC9D6F609}"/>
              </a:ext>
            </a:extLst>
          </p:cNvPr>
          <p:cNvSpPr txBox="1">
            <a:spLocks/>
          </p:cNvSpPr>
          <p:nvPr/>
        </p:nvSpPr>
        <p:spPr>
          <a:xfrm>
            <a:off x="1124629" y="4234080"/>
            <a:ext cx="6894741" cy="5727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IN" sz="1500" b="0" i="0" dirty="0">
                <a:solidFill>
                  <a:schemeClr val="accent1"/>
                </a:solidFill>
                <a:effectLst/>
                <a:latin typeface="-apple-system"/>
              </a:rPr>
              <a:t>Hence, we can see a positive linear correlation between </a:t>
            </a:r>
            <a:r>
              <a:rPr lang="en-IN" sz="1600" i="0" dirty="0" err="1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tolls_</a:t>
            </a:r>
            <a:r>
              <a:rPr lang="en-IN" sz="1600" b="0" dirty="0" err="1">
                <a:solidFill>
                  <a:srgbClr val="FFFF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amount</a:t>
            </a:r>
            <a:r>
              <a:rPr lang="en-IN" sz="1600" b="0" dirty="0">
                <a:solidFill>
                  <a:srgbClr val="FFFF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N" sz="1600" b="0" dirty="0">
                <a:solidFill>
                  <a:schemeClr val="tx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and </a:t>
            </a:r>
            <a:r>
              <a:rPr lang="en-IN" sz="1600" b="0" dirty="0" err="1">
                <a:solidFill>
                  <a:srgbClr val="FFFF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trip_distance</a:t>
            </a:r>
            <a:r>
              <a:rPr lang="en-IN" sz="1600" b="0" dirty="0">
                <a:solidFill>
                  <a:srgbClr val="FFFF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N" sz="1500" b="0" i="0" dirty="0">
                <a:solidFill>
                  <a:schemeClr val="accent1"/>
                </a:solidFill>
                <a:effectLst/>
                <a:latin typeface="-apple-system"/>
              </a:rPr>
              <a:t>.  </a:t>
            </a:r>
          </a:p>
        </p:txBody>
      </p:sp>
      <p:sp>
        <p:nvSpPr>
          <p:cNvPr id="2" name="Google Shape;614;p43">
            <a:extLst>
              <a:ext uri="{FF2B5EF4-FFF2-40B4-BE49-F238E27FC236}">
                <a16:creationId xmlns:a16="http://schemas.microsoft.com/office/drawing/2014/main" id="{5FC9B211-8E9A-7710-A424-115F3E05793F}"/>
              </a:ext>
            </a:extLst>
          </p:cNvPr>
          <p:cNvSpPr txBox="1">
            <a:spLocks/>
          </p:cNvSpPr>
          <p:nvPr/>
        </p:nvSpPr>
        <p:spPr>
          <a:xfrm>
            <a:off x="0" y="9227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500"/>
              <a:buFont typeface="Righteous"/>
              <a:buNone/>
              <a:defRPr sz="3500" b="1" i="0" u="none" strike="noStrike" cap="none">
                <a:solidFill>
                  <a:schemeClr val="accent2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IN" sz="2200" dirty="0">
                <a:latin typeface="Calibri" panose="020F0502020204030204" pitchFamily="34" charset="0"/>
              </a:rPr>
              <a:t>iii) </a:t>
            </a:r>
            <a:r>
              <a:rPr lang="en-IN" sz="2200" b="0" dirty="0">
                <a:solidFill>
                  <a:schemeClr val="tx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Relation between </a:t>
            </a:r>
            <a:r>
              <a:rPr lang="en-IN" sz="2200" b="0" dirty="0" err="1">
                <a:solidFill>
                  <a:srgbClr val="FFFF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tolls_amount</a:t>
            </a:r>
            <a:r>
              <a:rPr lang="en-IN" sz="2200" b="0" dirty="0">
                <a:solidFill>
                  <a:srgbClr val="FFFF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N" sz="2200" b="0" dirty="0">
                <a:solidFill>
                  <a:schemeClr val="tx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and </a:t>
            </a:r>
            <a:r>
              <a:rPr lang="en-IN" sz="2200" b="0" dirty="0" err="1">
                <a:solidFill>
                  <a:srgbClr val="FFFF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trip_distance</a:t>
            </a:r>
            <a:r>
              <a:rPr lang="en-IN" sz="2200" b="0" dirty="0">
                <a:solidFill>
                  <a:srgbClr val="FFFF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endParaRPr lang="en-IN" sz="2200" dirty="0">
              <a:solidFill>
                <a:srgbClr val="FFFF00"/>
              </a:solidFill>
              <a:latin typeface="SymbolMT"/>
            </a:endParaRPr>
          </a:p>
        </p:txBody>
      </p:sp>
      <p:pic>
        <p:nvPicPr>
          <p:cNvPr id="19458" name="Picture 2">
            <a:extLst>
              <a:ext uri="{FF2B5EF4-FFF2-40B4-BE49-F238E27FC236}">
                <a16:creationId xmlns:a16="http://schemas.microsoft.com/office/drawing/2014/main" id="{953E0A99-6C4E-9016-9259-293B2E5976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9486" y="1423621"/>
            <a:ext cx="3723495" cy="2797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26087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43"/>
          <p:cNvSpPr txBox="1">
            <a:spLocks noGrp="1"/>
          </p:cNvSpPr>
          <p:nvPr>
            <p:ph type="title"/>
          </p:nvPr>
        </p:nvSpPr>
        <p:spPr>
          <a:xfrm>
            <a:off x="1000804" y="11848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000" dirty="0">
                <a:solidFill>
                  <a:schemeClr val="tx2"/>
                </a:solidFill>
              </a:rPr>
              <a:t>Miscellaneous Analysis</a:t>
            </a:r>
          </a:p>
        </p:txBody>
      </p:sp>
      <p:sp>
        <p:nvSpPr>
          <p:cNvPr id="13" name="Google Shape;597;p42">
            <a:extLst>
              <a:ext uri="{FF2B5EF4-FFF2-40B4-BE49-F238E27FC236}">
                <a16:creationId xmlns:a16="http://schemas.microsoft.com/office/drawing/2014/main" id="{CCB7C73C-19B3-669E-C1C6-DF0AC9D6F609}"/>
              </a:ext>
            </a:extLst>
          </p:cNvPr>
          <p:cNvSpPr txBox="1">
            <a:spLocks/>
          </p:cNvSpPr>
          <p:nvPr/>
        </p:nvSpPr>
        <p:spPr>
          <a:xfrm>
            <a:off x="1124629" y="4234080"/>
            <a:ext cx="6894741" cy="5727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IN" sz="1500" b="0" i="0" dirty="0">
                <a:solidFill>
                  <a:schemeClr val="accent1"/>
                </a:solidFill>
                <a:effectLst/>
                <a:latin typeface="-apple-system"/>
              </a:rPr>
              <a:t>Hence, we can see a positive linear correlation between </a:t>
            </a:r>
            <a:r>
              <a:rPr lang="en-IN" sz="1600" i="0" dirty="0" err="1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tolls_</a:t>
            </a:r>
            <a:r>
              <a:rPr lang="en-IN" sz="1600" b="0" dirty="0" err="1">
                <a:solidFill>
                  <a:srgbClr val="FFFF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amount</a:t>
            </a:r>
            <a:r>
              <a:rPr lang="en-IN" sz="1600" b="0" dirty="0">
                <a:solidFill>
                  <a:srgbClr val="FFFF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N" sz="1600" b="0" dirty="0">
                <a:solidFill>
                  <a:schemeClr val="tx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and </a:t>
            </a:r>
            <a:r>
              <a:rPr lang="en-IN" sz="1600" dirty="0" err="1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fare</a:t>
            </a:r>
            <a:r>
              <a:rPr lang="en-IN" sz="1600" b="0" dirty="0" err="1">
                <a:solidFill>
                  <a:srgbClr val="FFFF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_</a:t>
            </a:r>
            <a:r>
              <a:rPr lang="en-IN" sz="1600" dirty="0" err="1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amount</a:t>
            </a:r>
            <a:r>
              <a:rPr lang="en-IN" sz="1600" b="0" dirty="0">
                <a:solidFill>
                  <a:srgbClr val="FFFF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N" sz="1500" b="0" i="0" dirty="0">
                <a:solidFill>
                  <a:schemeClr val="accent1"/>
                </a:solidFill>
                <a:effectLst/>
                <a:latin typeface="-apple-system"/>
              </a:rPr>
              <a:t>.  </a:t>
            </a:r>
          </a:p>
        </p:txBody>
      </p:sp>
      <p:sp>
        <p:nvSpPr>
          <p:cNvPr id="2" name="Google Shape;614;p43">
            <a:extLst>
              <a:ext uri="{FF2B5EF4-FFF2-40B4-BE49-F238E27FC236}">
                <a16:creationId xmlns:a16="http://schemas.microsoft.com/office/drawing/2014/main" id="{5FC9B211-8E9A-7710-A424-115F3E05793F}"/>
              </a:ext>
            </a:extLst>
          </p:cNvPr>
          <p:cNvSpPr txBox="1">
            <a:spLocks/>
          </p:cNvSpPr>
          <p:nvPr/>
        </p:nvSpPr>
        <p:spPr>
          <a:xfrm>
            <a:off x="0" y="9227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500"/>
              <a:buFont typeface="Righteous"/>
              <a:buNone/>
              <a:defRPr sz="3500" b="1" i="0" u="none" strike="noStrike" cap="none">
                <a:solidFill>
                  <a:schemeClr val="accent2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IN" sz="2200" dirty="0">
                <a:latin typeface="Calibri" panose="020F0502020204030204" pitchFamily="34" charset="0"/>
              </a:rPr>
              <a:t>iv) </a:t>
            </a:r>
            <a:r>
              <a:rPr lang="en-IN" sz="2200" b="0" dirty="0">
                <a:solidFill>
                  <a:schemeClr val="tx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Relation between </a:t>
            </a:r>
            <a:r>
              <a:rPr lang="en-IN" sz="2200" b="0" dirty="0" err="1">
                <a:solidFill>
                  <a:srgbClr val="FFFF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tolls_amount</a:t>
            </a:r>
            <a:r>
              <a:rPr lang="en-IN" sz="2200" b="0" dirty="0">
                <a:solidFill>
                  <a:srgbClr val="FFFF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N" sz="2200" b="0" dirty="0">
                <a:solidFill>
                  <a:schemeClr val="tx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and </a:t>
            </a:r>
            <a:r>
              <a:rPr lang="en-IN" sz="2200" b="0" dirty="0" err="1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fare</a:t>
            </a:r>
            <a:r>
              <a:rPr lang="en-IN" sz="2200" b="0" dirty="0" err="1">
                <a:solidFill>
                  <a:srgbClr val="FFFF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_</a:t>
            </a:r>
            <a:r>
              <a:rPr lang="en-IN" sz="2200" b="0" dirty="0" err="1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amount</a:t>
            </a:r>
            <a:r>
              <a:rPr lang="en-IN" sz="2200" b="0" dirty="0">
                <a:solidFill>
                  <a:srgbClr val="FFFF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endParaRPr lang="en-IN" sz="2200" dirty="0">
              <a:solidFill>
                <a:srgbClr val="FFFF00"/>
              </a:solidFill>
              <a:latin typeface="SymbolMT"/>
            </a:endParaRPr>
          </a:p>
        </p:txBody>
      </p:sp>
      <p:pic>
        <p:nvPicPr>
          <p:cNvPr id="25602" name="Picture 2">
            <a:extLst>
              <a:ext uri="{FF2B5EF4-FFF2-40B4-BE49-F238E27FC236}">
                <a16:creationId xmlns:a16="http://schemas.microsoft.com/office/drawing/2014/main" id="{3493DBDB-EEE3-B0B1-4550-75050AD047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7317" y="1495425"/>
            <a:ext cx="3405188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94857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43"/>
          <p:cNvSpPr txBox="1">
            <a:spLocks noGrp="1"/>
          </p:cNvSpPr>
          <p:nvPr>
            <p:ph type="title"/>
          </p:nvPr>
        </p:nvSpPr>
        <p:spPr>
          <a:xfrm>
            <a:off x="1000804" y="11848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000" dirty="0">
                <a:solidFill>
                  <a:schemeClr val="tx2"/>
                </a:solidFill>
              </a:rPr>
              <a:t>Miscellaneous Analysis</a:t>
            </a:r>
          </a:p>
        </p:txBody>
      </p:sp>
      <p:sp>
        <p:nvSpPr>
          <p:cNvPr id="13" name="Google Shape;597;p42">
            <a:extLst>
              <a:ext uri="{FF2B5EF4-FFF2-40B4-BE49-F238E27FC236}">
                <a16:creationId xmlns:a16="http://schemas.microsoft.com/office/drawing/2014/main" id="{CCB7C73C-19B3-669E-C1C6-DF0AC9D6F609}"/>
              </a:ext>
            </a:extLst>
          </p:cNvPr>
          <p:cNvSpPr txBox="1">
            <a:spLocks/>
          </p:cNvSpPr>
          <p:nvPr/>
        </p:nvSpPr>
        <p:spPr>
          <a:xfrm>
            <a:off x="1122798" y="4202084"/>
            <a:ext cx="6894741" cy="5727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IN" sz="1500" b="0" i="0" dirty="0">
                <a:solidFill>
                  <a:schemeClr val="accent1"/>
                </a:solidFill>
                <a:effectLst/>
                <a:latin typeface="-apple-system"/>
              </a:rPr>
              <a:t>Hence, we can see </a:t>
            </a:r>
            <a:r>
              <a:rPr lang="en-IN" sz="1500" b="0" i="0" dirty="0">
                <a:solidFill>
                  <a:srgbClr val="FFFF00"/>
                </a:solidFill>
                <a:effectLst/>
                <a:latin typeface="-apple-system"/>
              </a:rPr>
              <a:t>VeriFone Inc. </a:t>
            </a:r>
            <a:r>
              <a:rPr lang="en-IN" sz="1500" b="0" i="0" dirty="0" err="1">
                <a:solidFill>
                  <a:schemeClr val="accent1"/>
                </a:solidFill>
                <a:effectLst/>
                <a:latin typeface="-apple-system"/>
              </a:rPr>
              <a:t>VendorID</a:t>
            </a:r>
            <a:r>
              <a:rPr lang="en-IN" sz="1500" b="0" i="0" dirty="0">
                <a:solidFill>
                  <a:schemeClr val="accent1"/>
                </a:solidFill>
                <a:effectLst/>
                <a:latin typeface="-apple-system"/>
              </a:rPr>
              <a:t> got almost double trips than </a:t>
            </a:r>
            <a:r>
              <a:rPr lang="en-IN" sz="1500" b="0" i="0" dirty="0">
                <a:solidFill>
                  <a:srgbClr val="FFFF00"/>
                </a:solidFill>
                <a:effectLst/>
                <a:latin typeface="-apple-system"/>
              </a:rPr>
              <a:t>Creative Mobile Technologies</a:t>
            </a:r>
            <a:r>
              <a:rPr lang="en-IN" sz="1500" b="0" i="0" dirty="0">
                <a:solidFill>
                  <a:schemeClr val="accent1"/>
                </a:solidFill>
                <a:effectLst/>
                <a:latin typeface="-apple-system"/>
              </a:rPr>
              <a:t> </a:t>
            </a:r>
            <a:r>
              <a:rPr lang="en-IN" sz="1500" b="0" i="0" dirty="0" err="1">
                <a:solidFill>
                  <a:schemeClr val="accent1"/>
                </a:solidFill>
                <a:effectLst/>
                <a:latin typeface="-apple-system"/>
              </a:rPr>
              <a:t>VendorID</a:t>
            </a:r>
            <a:endParaRPr lang="en-IN" sz="1500" b="0" i="0" dirty="0">
              <a:solidFill>
                <a:schemeClr val="accent1"/>
              </a:solidFill>
              <a:effectLst/>
              <a:latin typeface="-apple-system"/>
            </a:endParaRPr>
          </a:p>
        </p:txBody>
      </p:sp>
      <p:sp>
        <p:nvSpPr>
          <p:cNvPr id="2" name="Google Shape;614;p43">
            <a:extLst>
              <a:ext uri="{FF2B5EF4-FFF2-40B4-BE49-F238E27FC236}">
                <a16:creationId xmlns:a16="http://schemas.microsoft.com/office/drawing/2014/main" id="{5FC9B211-8E9A-7710-A424-115F3E05793F}"/>
              </a:ext>
            </a:extLst>
          </p:cNvPr>
          <p:cNvSpPr txBox="1">
            <a:spLocks/>
          </p:cNvSpPr>
          <p:nvPr/>
        </p:nvSpPr>
        <p:spPr>
          <a:xfrm>
            <a:off x="0" y="939338"/>
            <a:ext cx="7704000" cy="1479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500"/>
              <a:buFont typeface="Righteous"/>
              <a:buNone/>
              <a:defRPr sz="3500" b="1" i="0" u="none" strike="noStrike" cap="none">
                <a:solidFill>
                  <a:schemeClr val="accent2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IN" sz="2200" dirty="0">
                <a:latin typeface="Calibri" panose="020F0502020204030204" pitchFamily="34" charset="0"/>
              </a:rPr>
              <a:t>v) </a:t>
            </a:r>
            <a:r>
              <a:rPr lang="en-IN" sz="2200" b="0" dirty="0">
                <a:solidFill>
                  <a:schemeClr val="tx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Relation between </a:t>
            </a:r>
            <a:r>
              <a:rPr lang="en-IN" sz="2200" b="0" dirty="0" err="1">
                <a:solidFill>
                  <a:srgbClr val="FFFF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payment_type</a:t>
            </a:r>
            <a:r>
              <a:rPr lang="en-IN" sz="2200" b="0" dirty="0">
                <a:solidFill>
                  <a:srgbClr val="FFFF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N" sz="2200" b="0" dirty="0">
                <a:solidFill>
                  <a:schemeClr val="tx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vs</a:t>
            </a:r>
            <a:r>
              <a:rPr lang="en-IN" sz="2200" b="0" dirty="0">
                <a:solidFill>
                  <a:srgbClr val="FFFF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N" sz="2200" b="0" dirty="0" err="1">
                <a:solidFill>
                  <a:srgbClr val="FFFF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VendorID</a:t>
            </a:r>
            <a:r>
              <a:rPr lang="en-IN" sz="2200" b="0" dirty="0">
                <a:solidFill>
                  <a:srgbClr val="FFFF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N" sz="2200" b="0" dirty="0">
                <a:solidFill>
                  <a:schemeClr val="tx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and </a:t>
            </a:r>
            <a:r>
              <a:rPr lang="en-IN" sz="2200" b="0" dirty="0" err="1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RatecodeID</a:t>
            </a:r>
            <a:r>
              <a:rPr lang="en-IN" sz="2200" b="0" dirty="0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N" sz="2200" b="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vs </a:t>
            </a:r>
            <a:r>
              <a:rPr lang="en-IN" sz="2200" b="0" dirty="0" err="1">
                <a:solidFill>
                  <a:srgbClr val="FFFF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VendorID</a:t>
            </a:r>
            <a:endParaRPr lang="en-IN" sz="2200" b="0" dirty="0">
              <a:solidFill>
                <a:srgbClr val="FFFF00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IN" sz="2200" b="0" dirty="0">
              <a:solidFill>
                <a:srgbClr val="FFFF00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IN" sz="2200" dirty="0">
              <a:solidFill>
                <a:srgbClr val="FFFF00"/>
              </a:solidFill>
              <a:latin typeface="SymbolMT"/>
            </a:endParaRPr>
          </a:p>
        </p:txBody>
      </p:sp>
      <p:pic>
        <p:nvPicPr>
          <p:cNvPr id="26626" name="Picture 2">
            <a:extLst>
              <a:ext uri="{FF2B5EF4-FFF2-40B4-BE49-F238E27FC236}">
                <a16:creationId xmlns:a16="http://schemas.microsoft.com/office/drawing/2014/main" id="{C59D28A8-D752-3CE4-BE7F-915E055C1F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0890" y="1730309"/>
            <a:ext cx="2218891" cy="2274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28" name="Picture 4">
            <a:extLst>
              <a:ext uri="{FF2B5EF4-FFF2-40B4-BE49-F238E27FC236}">
                <a16:creationId xmlns:a16="http://schemas.microsoft.com/office/drawing/2014/main" id="{354231A8-BE84-DD15-FAC4-03A03BF350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0169" y="1730309"/>
            <a:ext cx="2046761" cy="2255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57568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43"/>
          <p:cNvSpPr txBox="1">
            <a:spLocks noGrp="1"/>
          </p:cNvSpPr>
          <p:nvPr>
            <p:ph type="title"/>
          </p:nvPr>
        </p:nvSpPr>
        <p:spPr>
          <a:xfrm>
            <a:off x="1000804" y="11848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000" dirty="0">
                <a:solidFill>
                  <a:schemeClr val="tx2"/>
                </a:solidFill>
              </a:rPr>
              <a:t>Miscellaneous Analysis</a:t>
            </a:r>
          </a:p>
        </p:txBody>
      </p:sp>
      <p:sp>
        <p:nvSpPr>
          <p:cNvPr id="13" name="Google Shape;597;p42">
            <a:extLst>
              <a:ext uri="{FF2B5EF4-FFF2-40B4-BE49-F238E27FC236}">
                <a16:creationId xmlns:a16="http://schemas.microsoft.com/office/drawing/2014/main" id="{CCB7C73C-19B3-669E-C1C6-DF0AC9D6F609}"/>
              </a:ext>
            </a:extLst>
          </p:cNvPr>
          <p:cNvSpPr txBox="1">
            <a:spLocks/>
          </p:cNvSpPr>
          <p:nvPr/>
        </p:nvSpPr>
        <p:spPr>
          <a:xfrm>
            <a:off x="1124629" y="4234080"/>
            <a:ext cx="6894741" cy="5727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IN" sz="1500" b="0" i="0" dirty="0">
                <a:solidFill>
                  <a:schemeClr val="accent1"/>
                </a:solidFill>
                <a:effectLst/>
                <a:latin typeface="-apple-system"/>
              </a:rPr>
              <a:t>Hence, we can see almost all trips got </a:t>
            </a:r>
            <a:r>
              <a:rPr lang="en-IN" sz="1500" b="0" i="0" dirty="0">
                <a:solidFill>
                  <a:srgbClr val="FFFF00"/>
                </a:solidFill>
                <a:effectLst/>
                <a:latin typeface="-apple-system"/>
              </a:rPr>
              <a:t>Standard</a:t>
            </a:r>
            <a:r>
              <a:rPr lang="en-IN" sz="1500" b="0" i="0" dirty="0">
                <a:solidFill>
                  <a:schemeClr val="accent1"/>
                </a:solidFill>
                <a:effectLst/>
                <a:latin typeface="-apple-system"/>
              </a:rPr>
              <a:t> </a:t>
            </a:r>
            <a:r>
              <a:rPr lang="en-IN" sz="1500" b="0" i="0" dirty="0">
                <a:solidFill>
                  <a:srgbClr val="FFFF00"/>
                </a:solidFill>
                <a:effectLst/>
                <a:latin typeface="-apple-system"/>
              </a:rPr>
              <a:t>rate</a:t>
            </a:r>
            <a:r>
              <a:rPr lang="en-IN" sz="1500" b="0" i="0" dirty="0">
                <a:solidFill>
                  <a:schemeClr val="accent1"/>
                </a:solidFill>
                <a:effectLst/>
                <a:latin typeface="-apple-system"/>
              </a:rPr>
              <a:t> as the </a:t>
            </a:r>
            <a:r>
              <a:rPr lang="en-IN" sz="1500" b="0" i="0" dirty="0" err="1">
                <a:solidFill>
                  <a:srgbClr val="FFFF00"/>
                </a:solidFill>
                <a:effectLst/>
                <a:latin typeface="-apple-system"/>
              </a:rPr>
              <a:t>RatecodeID</a:t>
            </a:r>
            <a:r>
              <a:rPr lang="en-IN" sz="1500" b="0" i="0" dirty="0">
                <a:solidFill>
                  <a:schemeClr val="accent1"/>
                </a:solidFill>
                <a:effectLst/>
                <a:latin typeface="-apple-system"/>
              </a:rPr>
              <a:t>.  </a:t>
            </a:r>
          </a:p>
        </p:txBody>
      </p:sp>
      <p:sp>
        <p:nvSpPr>
          <p:cNvPr id="2" name="Google Shape;614;p43">
            <a:extLst>
              <a:ext uri="{FF2B5EF4-FFF2-40B4-BE49-F238E27FC236}">
                <a16:creationId xmlns:a16="http://schemas.microsoft.com/office/drawing/2014/main" id="{5FC9B211-8E9A-7710-A424-115F3E05793F}"/>
              </a:ext>
            </a:extLst>
          </p:cNvPr>
          <p:cNvSpPr txBox="1">
            <a:spLocks/>
          </p:cNvSpPr>
          <p:nvPr/>
        </p:nvSpPr>
        <p:spPr>
          <a:xfrm>
            <a:off x="0" y="9227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500"/>
              <a:buFont typeface="Righteous"/>
              <a:buNone/>
              <a:defRPr sz="3500" b="1" i="0" u="none" strike="noStrike" cap="none">
                <a:solidFill>
                  <a:schemeClr val="accent2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IN" sz="2200" dirty="0">
                <a:latin typeface="Calibri" panose="020F0502020204030204" pitchFamily="34" charset="0"/>
              </a:rPr>
              <a:t>vi) </a:t>
            </a:r>
            <a:r>
              <a:rPr lang="en-IN" sz="2200" b="0" dirty="0" err="1">
                <a:solidFill>
                  <a:srgbClr val="FFFF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RatecodeID</a:t>
            </a:r>
            <a:r>
              <a:rPr lang="en-IN" sz="2200" b="0" dirty="0">
                <a:solidFill>
                  <a:srgbClr val="FFFF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endParaRPr lang="en-IN" sz="2200" dirty="0">
              <a:solidFill>
                <a:srgbClr val="FFFF00"/>
              </a:solidFill>
              <a:latin typeface="SymbolMT"/>
            </a:endParaRPr>
          </a:p>
        </p:txBody>
      </p:sp>
      <p:pic>
        <p:nvPicPr>
          <p:cNvPr id="27650" name="Picture 2">
            <a:extLst>
              <a:ext uri="{FF2B5EF4-FFF2-40B4-BE49-F238E27FC236}">
                <a16:creationId xmlns:a16="http://schemas.microsoft.com/office/drawing/2014/main" id="{11C0B614-4560-354D-CF7A-44FE95A9CC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4886" y="1388533"/>
            <a:ext cx="3264714" cy="2669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46827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Google Shape;1111;p64"/>
          <p:cNvSpPr txBox="1">
            <a:spLocks noGrp="1"/>
          </p:cNvSpPr>
          <p:nvPr>
            <p:ph type="title"/>
          </p:nvPr>
        </p:nvSpPr>
        <p:spPr>
          <a:xfrm>
            <a:off x="2226223" y="683771"/>
            <a:ext cx="5782800" cy="118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THANKS</a:t>
            </a:r>
            <a:endParaRPr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22AF861-410E-0076-8C9E-63005B46657C}"/>
              </a:ext>
            </a:extLst>
          </p:cNvPr>
          <p:cNvSpPr/>
          <p:nvPr/>
        </p:nvSpPr>
        <p:spPr>
          <a:xfrm>
            <a:off x="2817845" y="2164702"/>
            <a:ext cx="6027575" cy="2603241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Google Shape;1109;p64">
            <a:extLst>
              <a:ext uri="{FF2B5EF4-FFF2-40B4-BE49-F238E27FC236}">
                <a16:creationId xmlns:a16="http://schemas.microsoft.com/office/drawing/2014/main" id="{6C064377-2DF3-DA41-03C0-6DF737E053E7}"/>
              </a:ext>
            </a:extLst>
          </p:cNvPr>
          <p:cNvSpPr txBox="1">
            <a:spLocks/>
          </p:cNvSpPr>
          <p:nvPr/>
        </p:nvSpPr>
        <p:spPr>
          <a:xfrm>
            <a:off x="3844212" y="2351549"/>
            <a:ext cx="4696656" cy="922706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partan"/>
              <a:buNone/>
              <a:defRPr sz="1400" b="0" i="0" u="none" strike="noStrike" cap="none">
                <a:solidFill>
                  <a:schemeClr val="lt2"/>
                </a:solidFill>
                <a:latin typeface="Spartan"/>
                <a:ea typeface="Spartan"/>
                <a:cs typeface="Spartan"/>
                <a:sym typeface="Sparta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None/>
              <a:defRPr sz="1400" b="0" i="0" u="none" strike="noStrike" cap="none">
                <a:solidFill>
                  <a:schemeClr val="accent3"/>
                </a:solidFill>
                <a:latin typeface="Spartan"/>
                <a:ea typeface="Spartan"/>
                <a:cs typeface="Spartan"/>
                <a:sym typeface="Sparta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None/>
              <a:defRPr sz="1400" b="0" i="0" u="none" strike="noStrike" cap="none">
                <a:solidFill>
                  <a:schemeClr val="accent2"/>
                </a:solidFill>
                <a:latin typeface="Spartan"/>
                <a:ea typeface="Spartan"/>
                <a:cs typeface="Spartan"/>
                <a:sym typeface="Sparta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None/>
              <a:defRPr sz="1400" b="0" i="0" u="none" strike="noStrike" cap="none">
                <a:solidFill>
                  <a:schemeClr val="accent2"/>
                </a:solidFill>
                <a:latin typeface="Spartan"/>
                <a:ea typeface="Spartan"/>
                <a:cs typeface="Spartan"/>
                <a:sym typeface="Sparta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None/>
              <a:defRPr sz="1400" b="0" i="0" u="none" strike="noStrike" cap="none">
                <a:solidFill>
                  <a:schemeClr val="accent2"/>
                </a:solidFill>
                <a:latin typeface="Spartan"/>
                <a:ea typeface="Spartan"/>
                <a:cs typeface="Spartan"/>
                <a:sym typeface="Sparta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None/>
              <a:defRPr sz="1400" b="0" i="0" u="none" strike="noStrike" cap="none">
                <a:solidFill>
                  <a:schemeClr val="accent2"/>
                </a:solidFill>
                <a:latin typeface="Spartan"/>
                <a:ea typeface="Spartan"/>
                <a:cs typeface="Spartan"/>
                <a:sym typeface="Sparta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None/>
              <a:defRPr sz="1400" b="0" i="0" u="none" strike="noStrike" cap="none">
                <a:solidFill>
                  <a:schemeClr val="accent2"/>
                </a:solidFill>
                <a:latin typeface="Spartan"/>
                <a:ea typeface="Spartan"/>
                <a:cs typeface="Spartan"/>
                <a:sym typeface="Sparta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None/>
              <a:defRPr sz="1400" b="0" i="0" u="none" strike="noStrike" cap="none">
                <a:solidFill>
                  <a:schemeClr val="accent2"/>
                </a:solidFill>
                <a:latin typeface="Spartan"/>
                <a:ea typeface="Spartan"/>
                <a:cs typeface="Spartan"/>
                <a:sym typeface="Sparta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None/>
              <a:defRPr sz="1400" b="0" i="0" u="none" strike="noStrike" cap="none">
                <a:solidFill>
                  <a:schemeClr val="accent2"/>
                </a:solidFill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pPr marL="0" indent="0"/>
            <a:r>
              <a:rPr lang="en-IN" sz="2300" b="1" dirty="0"/>
              <a:t>Do you have any questions?</a:t>
            </a:r>
          </a:p>
        </p:txBody>
      </p:sp>
      <p:sp>
        <p:nvSpPr>
          <p:cNvPr id="7" name="Google Shape;1110;p64">
            <a:extLst>
              <a:ext uri="{FF2B5EF4-FFF2-40B4-BE49-F238E27FC236}">
                <a16:creationId xmlns:a16="http://schemas.microsoft.com/office/drawing/2014/main" id="{6D3E9260-3DC5-B8E9-0C14-F74130255A5E}"/>
              </a:ext>
            </a:extLst>
          </p:cNvPr>
          <p:cNvSpPr txBox="1">
            <a:spLocks/>
          </p:cNvSpPr>
          <p:nvPr/>
        </p:nvSpPr>
        <p:spPr>
          <a:xfrm>
            <a:off x="4572000" y="3680899"/>
            <a:ext cx="3856900" cy="6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None/>
              <a:defRPr sz="1400" b="0" i="0" u="none" strike="noStrike" cap="none">
                <a:solidFill>
                  <a:schemeClr val="accent3"/>
                </a:solidFill>
                <a:latin typeface="Spartan"/>
                <a:ea typeface="Spartan"/>
                <a:cs typeface="Spartan"/>
                <a:sym typeface="Sparta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None/>
              <a:defRPr sz="1400" b="0" i="0" u="none" strike="noStrike" cap="none">
                <a:solidFill>
                  <a:schemeClr val="accent3"/>
                </a:solidFill>
                <a:latin typeface="Spartan"/>
                <a:ea typeface="Spartan"/>
                <a:cs typeface="Spartan"/>
                <a:sym typeface="Sparta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None/>
              <a:defRPr sz="1400" b="0" i="0" u="none" strike="noStrike" cap="none">
                <a:solidFill>
                  <a:schemeClr val="accent2"/>
                </a:solidFill>
                <a:latin typeface="Spartan"/>
                <a:ea typeface="Spartan"/>
                <a:cs typeface="Spartan"/>
                <a:sym typeface="Sparta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None/>
              <a:defRPr sz="1400" b="0" i="0" u="none" strike="noStrike" cap="none">
                <a:solidFill>
                  <a:schemeClr val="accent2"/>
                </a:solidFill>
                <a:latin typeface="Spartan"/>
                <a:ea typeface="Spartan"/>
                <a:cs typeface="Spartan"/>
                <a:sym typeface="Sparta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None/>
              <a:defRPr sz="1400" b="0" i="0" u="none" strike="noStrike" cap="none">
                <a:solidFill>
                  <a:schemeClr val="accent2"/>
                </a:solidFill>
                <a:latin typeface="Spartan"/>
                <a:ea typeface="Spartan"/>
                <a:cs typeface="Spartan"/>
                <a:sym typeface="Sparta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None/>
              <a:defRPr sz="1400" b="0" i="0" u="none" strike="noStrike" cap="none">
                <a:solidFill>
                  <a:schemeClr val="accent2"/>
                </a:solidFill>
                <a:latin typeface="Spartan"/>
                <a:ea typeface="Spartan"/>
                <a:cs typeface="Spartan"/>
                <a:sym typeface="Sparta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None/>
              <a:defRPr sz="1400" b="0" i="0" u="none" strike="noStrike" cap="none">
                <a:solidFill>
                  <a:schemeClr val="accent2"/>
                </a:solidFill>
                <a:latin typeface="Spartan"/>
                <a:ea typeface="Spartan"/>
                <a:cs typeface="Spartan"/>
                <a:sym typeface="Sparta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None/>
              <a:defRPr sz="1400" b="0" i="0" u="none" strike="noStrike" cap="none">
                <a:solidFill>
                  <a:schemeClr val="accent2"/>
                </a:solidFill>
                <a:latin typeface="Spartan"/>
                <a:ea typeface="Spartan"/>
                <a:cs typeface="Spartan"/>
                <a:sym typeface="Sparta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None/>
              <a:defRPr sz="1400" b="0" i="0" u="none" strike="noStrike" cap="none">
                <a:solidFill>
                  <a:schemeClr val="accent2"/>
                </a:solidFill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pPr marL="0" indent="0"/>
            <a:r>
              <a:rPr lang="en-IN" sz="1600" dirty="0"/>
              <a:t>rohitmanral777@gmail.com</a:t>
            </a:r>
          </a:p>
          <a:p>
            <a:pPr marL="0" indent="0"/>
            <a:r>
              <a:rPr lang="en-IN" sz="1600" dirty="0"/>
              <a:t>0434038738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39"/>
          <p:cNvSpPr txBox="1">
            <a:spLocks noGrp="1"/>
          </p:cNvSpPr>
          <p:nvPr>
            <p:ph type="title"/>
          </p:nvPr>
        </p:nvSpPr>
        <p:spPr>
          <a:xfrm>
            <a:off x="-34492" y="839401"/>
            <a:ext cx="5166288" cy="6447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BUSINESS UNDERSTANDING</a:t>
            </a:r>
            <a:endParaRPr sz="2800" dirty="0"/>
          </a:p>
        </p:txBody>
      </p:sp>
      <p:sp>
        <p:nvSpPr>
          <p:cNvPr id="556" name="Google Shape;556;p39"/>
          <p:cNvSpPr txBox="1">
            <a:spLocks noGrp="1"/>
          </p:cNvSpPr>
          <p:nvPr>
            <p:ph type="subTitle" idx="1"/>
          </p:nvPr>
        </p:nvSpPr>
        <p:spPr>
          <a:xfrm>
            <a:off x="84799" y="1484128"/>
            <a:ext cx="4905652" cy="331167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IN" sz="1800" dirty="0">
                <a:effectLst/>
                <a:latin typeface="Calibri" panose="020F0502020204030204" pitchFamily="34" charset="0"/>
              </a:rPr>
              <a:t>Average tip received by a vendor during the day </a:t>
            </a:r>
            <a:endParaRPr lang="en-IN" sz="1800" dirty="0">
              <a:effectLst/>
              <a:latin typeface="SymbolMT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IN" sz="1800" dirty="0">
                <a:effectLst/>
                <a:latin typeface="Calibri" panose="020F0502020204030204" pitchFamily="34" charset="0"/>
              </a:rPr>
              <a:t>Which time of the day is the busiest? </a:t>
            </a:r>
            <a:endParaRPr lang="en-IN" sz="1800" dirty="0">
              <a:effectLst/>
              <a:latin typeface="SymbolMT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IN" sz="1800" dirty="0">
                <a:effectLst/>
                <a:latin typeface="Calibri" panose="020F0502020204030204" pitchFamily="34" charset="0"/>
              </a:rPr>
              <a:t>Clean the Data and fix any anomalies </a:t>
            </a:r>
            <a:endParaRPr lang="en-IN" sz="1800" dirty="0">
              <a:effectLst/>
              <a:latin typeface="SymbolMT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IN" sz="1800" dirty="0">
                <a:effectLst/>
                <a:latin typeface="Calibri" panose="020F0502020204030204" pitchFamily="34" charset="0"/>
              </a:rPr>
              <a:t>Classify trips based on Payment Type (not the number in the excel sheet but the actual payment type. Use metadata table for reference) </a:t>
            </a:r>
            <a:endParaRPr lang="en-IN" sz="1800" dirty="0">
              <a:effectLst/>
              <a:latin typeface="SymbolMT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IN" sz="1800" dirty="0">
                <a:effectLst/>
                <a:latin typeface="Calibri" panose="020F0502020204030204" pitchFamily="34" charset="0"/>
              </a:rPr>
              <a:t>Is there any relationship between congestion surcharge and trip distance? </a:t>
            </a:r>
            <a:endParaRPr lang="en-IN" sz="1800" dirty="0">
              <a:effectLst/>
              <a:latin typeface="SymbolMT"/>
            </a:endParaRPr>
          </a:p>
        </p:txBody>
      </p:sp>
      <p:pic>
        <p:nvPicPr>
          <p:cNvPr id="557" name="Google Shape;557;p39"/>
          <p:cNvPicPr preferRelativeResize="0"/>
          <p:nvPr/>
        </p:nvPicPr>
        <p:blipFill rotWithShape="1">
          <a:blip r:embed="rId3">
            <a:alphaModFix/>
          </a:blip>
          <a:srcRect l="23239" t="4839" r="18515" b="998"/>
          <a:stretch/>
        </p:blipFill>
        <p:spPr>
          <a:xfrm flipH="1">
            <a:off x="5166288" y="0"/>
            <a:ext cx="3977700" cy="5143500"/>
          </a:xfrm>
          <a:prstGeom prst="round1Rect">
            <a:avLst>
              <a:gd name="adj" fmla="val 35177"/>
            </a:avLst>
          </a:prstGeom>
          <a:noFill/>
          <a:ln>
            <a:noFill/>
          </a:ln>
        </p:spPr>
      </p:pic>
      <p:grpSp>
        <p:nvGrpSpPr>
          <p:cNvPr id="558" name="Google Shape;558;p39"/>
          <p:cNvGrpSpPr/>
          <p:nvPr/>
        </p:nvGrpSpPr>
        <p:grpSpPr>
          <a:xfrm rot="10800000">
            <a:off x="4572000" y="4295650"/>
            <a:ext cx="1675550" cy="847850"/>
            <a:chOff x="7236475" y="0"/>
            <a:chExt cx="1675550" cy="847850"/>
          </a:xfrm>
        </p:grpSpPr>
        <p:sp>
          <p:nvSpPr>
            <p:cNvPr id="559" name="Google Shape;559;p39"/>
            <p:cNvSpPr/>
            <p:nvPr/>
          </p:nvSpPr>
          <p:spPr>
            <a:xfrm>
              <a:off x="8073850" y="0"/>
              <a:ext cx="838175" cy="847850"/>
            </a:xfrm>
            <a:custGeom>
              <a:avLst/>
              <a:gdLst/>
              <a:ahLst/>
              <a:cxnLst/>
              <a:rect l="l" t="t" r="r" b="b"/>
              <a:pathLst>
                <a:path w="33527" h="33914" extrusionOk="0">
                  <a:moveTo>
                    <a:pt x="0" y="1"/>
                  </a:moveTo>
                  <a:lnTo>
                    <a:pt x="0" y="33914"/>
                  </a:lnTo>
                  <a:cubicBezTo>
                    <a:pt x="9138" y="33785"/>
                    <a:pt x="17568" y="30020"/>
                    <a:pt x="23617" y="23971"/>
                  </a:cubicBezTo>
                  <a:cubicBezTo>
                    <a:pt x="29634" y="17826"/>
                    <a:pt x="33527" y="9364"/>
                    <a:pt x="335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39"/>
            <p:cNvSpPr/>
            <p:nvPr/>
          </p:nvSpPr>
          <p:spPr>
            <a:xfrm>
              <a:off x="7236475" y="0"/>
              <a:ext cx="837375" cy="847850"/>
            </a:xfrm>
            <a:custGeom>
              <a:avLst/>
              <a:gdLst/>
              <a:ahLst/>
              <a:cxnLst/>
              <a:rect l="l" t="t" r="r" b="b"/>
              <a:pathLst>
                <a:path w="33495" h="33914" extrusionOk="0">
                  <a:moveTo>
                    <a:pt x="0" y="1"/>
                  </a:moveTo>
                  <a:cubicBezTo>
                    <a:pt x="0" y="9364"/>
                    <a:pt x="3733" y="17826"/>
                    <a:pt x="9910" y="23971"/>
                  </a:cubicBezTo>
                  <a:cubicBezTo>
                    <a:pt x="15959" y="30020"/>
                    <a:pt x="24261" y="33785"/>
                    <a:pt x="33495" y="33914"/>
                  </a:cubicBezTo>
                  <a:lnTo>
                    <a:pt x="3349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1" name="Google Shape;561;p39"/>
          <p:cNvSpPr/>
          <p:nvPr/>
        </p:nvSpPr>
        <p:spPr>
          <a:xfrm rot="10800000">
            <a:off x="6014588" y="4522975"/>
            <a:ext cx="57125" cy="57125"/>
          </a:xfrm>
          <a:custGeom>
            <a:avLst/>
            <a:gdLst/>
            <a:ahLst/>
            <a:cxnLst/>
            <a:rect l="l" t="t" r="r" b="b"/>
            <a:pathLst>
              <a:path w="2285" h="2285" extrusionOk="0">
                <a:moveTo>
                  <a:pt x="1062" y="0"/>
                </a:moveTo>
                <a:cubicBezTo>
                  <a:pt x="386" y="0"/>
                  <a:pt x="0" y="547"/>
                  <a:pt x="0" y="1062"/>
                </a:cubicBezTo>
                <a:cubicBezTo>
                  <a:pt x="0" y="1738"/>
                  <a:pt x="386" y="2285"/>
                  <a:pt x="1062" y="2285"/>
                </a:cubicBezTo>
                <a:cubicBezTo>
                  <a:pt x="1737" y="2285"/>
                  <a:pt x="2284" y="1738"/>
                  <a:pt x="2284" y="1062"/>
                </a:cubicBezTo>
                <a:cubicBezTo>
                  <a:pt x="2284" y="547"/>
                  <a:pt x="1737" y="0"/>
                  <a:pt x="106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2" name="Google Shape;562;p39"/>
          <p:cNvSpPr/>
          <p:nvPr/>
        </p:nvSpPr>
        <p:spPr>
          <a:xfrm rot="10800000">
            <a:off x="6014588" y="4375775"/>
            <a:ext cx="57125" cy="57125"/>
          </a:xfrm>
          <a:custGeom>
            <a:avLst/>
            <a:gdLst/>
            <a:ahLst/>
            <a:cxnLst/>
            <a:rect l="l" t="t" r="r" b="b"/>
            <a:pathLst>
              <a:path w="2285" h="2285" extrusionOk="0">
                <a:moveTo>
                  <a:pt x="1062" y="0"/>
                </a:moveTo>
                <a:cubicBezTo>
                  <a:pt x="386" y="0"/>
                  <a:pt x="0" y="547"/>
                  <a:pt x="0" y="1094"/>
                </a:cubicBezTo>
                <a:cubicBezTo>
                  <a:pt x="0" y="1770"/>
                  <a:pt x="386" y="2285"/>
                  <a:pt x="1062" y="2285"/>
                </a:cubicBezTo>
                <a:cubicBezTo>
                  <a:pt x="1737" y="2285"/>
                  <a:pt x="2284" y="1770"/>
                  <a:pt x="2284" y="1094"/>
                </a:cubicBezTo>
                <a:cubicBezTo>
                  <a:pt x="2284" y="547"/>
                  <a:pt x="1737" y="0"/>
                  <a:pt x="106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3" name="Google Shape;563;p39"/>
          <p:cNvSpPr/>
          <p:nvPr/>
        </p:nvSpPr>
        <p:spPr>
          <a:xfrm rot="10800000">
            <a:off x="5870613" y="4522975"/>
            <a:ext cx="57125" cy="57125"/>
          </a:xfrm>
          <a:custGeom>
            <a:avLst/>
            <a:gdLst/>
            <a:ahLst/>
            <a:cxnLst/>
            <a:rect l="l" t="t" r="r" b="b"/>
            <a:pathLst>
              <a:path w="2285" h="2285" extrusionOk="0">
                <a:moveTo>
                  <a:pt x="1062" y="0"/>
                </a:moveTo>
                <a:cubicBezTo>
                  <a:pt x="419" y="0"/>
                  <a:pt x="0" y="547"/>
                  <a:pt x="0" y="1062"/>
                </a:cubicBezTo>
                <a:cubicBezTo>
                  <a:pt x="0" y="1738"/>
                  <a:pt x="419" y="2285"/>
                  <a:pt x="1062" y="2285"/>
                </a:cubicBezTo>
                <a:cubicBezTo>
                  <a:pt x="1738" y="2285"/>
                  <a:pt x="2285" y="1738"/>
                  <a:pt x="2285" y="1062"/>
                </a:cubicBezTo>
                <a:cubicBezTo>
                  <a:pt x="2285" y="547"/>
                  <a:pt x="1738" y="0"/>
                  <a:pt x="106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4" name="Google Shape;564;p39"/>
          <p:cNvSpPr/>
          <p:nvPr/>
        </p:nvSpPr>
        <p:spPr>
          <a:xfrm rot="10800000">
            <a:off x="5870613" y="4375775"/>
            <a:ext cx="57125" cy="57125"/>
          </a:xfrm>
          <a:custGeom>
            <a:avLst/>
            <a:gdLst/>
            <a:ahLst/>
            <a:cxnLst/>
            <a:rect l="l" t="t" r="r" b="b"/>
            <a:pathLst>
              <a:path w="2285" h="2285" extrusionOk="0">
                <a:moveTo>
                  <a:pt x="1062" y="0"/>
                </a:moveTo>
                <a:cubicBezTo>
                  <a:pt x="419" y="0"/>
                  <a:pt x="0" y="547"/>
                  <a:pt x="0" y="1094"/>
                </a:cubicBezTo>
                <a:cubicBezTo>
                  <a:pt x="0" y="1770"/>
                  <a:pt x="419" y="2285"/>
                  <a:pt x="1062" y="2285"/>
                </a:cubicBezTo>
                <a:cubicBezTo>
                  <a:pt x="1738" y="2285"/>
                  <a:pt x="2285" y="1770"/>
                  <a:pt x="2285" y="1094"/>
                </a:cubicBezTo>
                <a:cubicBezTo>
                  <a:pt x="2285" y="547"/>
                  <a:pt x="1738" y="0"/>
                  <a:pt x="106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2" name="Google Shape;572;p39"/>
          <p:cNvSpPr txBox="1">
            <a:spLocks noGrp="1"/>
          </p:cNvSpPr>
          <p:nvPr>
            <p:ph type="title" idx="2"/>
          </p:nvPr>
        </p:nvSpPr>
        <p:spPr>
          <a:xfrm>
            <a:off x="84799" y="68023"/>
            <a:ext cx="4581195" cy="9560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/>
              <a:t>01.</a:t>
            </a:r>
            <a:endParaRPr sz="5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7C310AA-72A0-AA58-4B40-6803BA79ED00}"/>
              </a:ext>
            </a:extLst>
          </p:cNvPr>
          <p:cNvSpPr txBox="1"/>
          <p:nvPr/>
        </p:nvSpPr>
        <p:spPr>
          <a:xfrm>
            <a:off x="3455469" y="3811604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39"/>
          <p:cNvSpPr txBox="1">
            <a:spLocks noGrp="1"/>
          </p:cNvSpPr>
          <p:nvPr>
            <p:ph type="title"/>
          </p:nvPr>
        </p:nvSpPr>
        <p:spPr>
          <a:xfrm>
            <a:off x="-34492" y="839401"/>
            <a:ext cx="5166288" cy="6447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DATA MINING</a:t>
            </a:r>
            <a:endParaRPr sz="2800" dirty="0"/>
          </a:p>
        </p:txBody>
      </p:sp>
      <p:sp>
        <p:nvSpPr>
          <p:cNvPr id="556" name="Google Shape;556;p39"/>
          <p:cNvSpPr txBox="1">
            <a:spLocks noGrp="1"/>
          </p:cNvSpPr>
          <p:nvPr>
            <p:ph type="subTitle" idx="1"/>
          </p:nvPr>
        </p:nvSpPr>
        <p:spPr>
          <a:xfrm>
            <a:off x="84798" y="2008262"/>
            <a:ext cx="5081489" cy="27875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IN" sz="2400" b="0" dirty="0">
                <a:solidFill>
                  <a:schemeClr val="accent1"/>
                </a:solidFill>
                <a:effectLst/>
                <a:latin typeface="Courier New" panose="02070309020205020404" pitchFamily="49" charset="0"/>
              </a:rPr>
              <a:t>yellow_tripdata_2021-01_raw_updated.csv</a:t>
            </a:r>
          </a:p>
          <a:p>
            <a:pPr marL="139700" indent="0"/>
            <a:endParaRPr lang="en-IN" sz="2400" b="0" dirty="0">
              <a:solidFill>
                <a:schemeClr val="accent1"/>
              </a:solidFill>
              <a:effectLst/>
              <a:latin typeface="Courier New" panose="02070309020205020404" pitchFamily="49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IN" sz="2400" b="0" dirty="0" err="1">
                <a:solidFill>
                  <a:schemeClr val="accent1"/>
                </a:solidFill>
                <a:effectLst/>
                <a:latin typeface="Courier New" panose="02070309020205020404" pitchFamily="49" charset="0"/>
              </a:rPr>
              <a:t>surcharge_data.json</a:t>
            </a:r>
            <a:endParaRPr lang="en-IN" sz="2400" b="0" dirty="0">
              <a:solidFill>
                <a:schemeClr val="accent1"/>
              </a:solidFill>
              <a:effectLst/>
              <a:latin typeface="Courier New" panose="02070309020205020404" pitchFamily="49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IN" sz="1800" dirty="0">
              <a:effectLst/>
              <a:latin typeface="SymbolMT"/>
            </a:endParaRPr>
          </a:p>
        </p:txBody>
      </p:sp>
      <p:pic>
        <p:nvPicPr>
          <p:cNvPr id="557" name="Google Shape;557;p39"/>
          <p:cNvPicPr preferRelativeResize="0"/>
          <p:nvPr/>
        </p:nvPicPr>
        <p:blipFill rotWithShape="1">
          <a:blip r:embed="rId3">
            <a:alphaModFix/>
          </a:blip>
          <a:srcRect l="23239" t="4839" r="18515" b="998"/>
          <a:stretch/>
        </p:blipFill>
        <p:spPr>
          <a:xfrm flipH="1">
            <a:off x="5166288" y="0"/>
            <a:ext cx="3977700" cy="5143500"/>
          </a:xfrm>
          <a:prstGeom prst="round1Rect">
            <a:avLst>
              <a:gd name="adj" fmla="val 35177"/>
            </a:avLst>
          </a:prstGeom>
          <a:noFill/>
          <a:ln>
            <a:noFill/>
          </a:ln>
        </p:spPr>
      </p:pic>
      <p:grpSp>
        <p:nvGrpSpPr>
          <p:cNvPr id="558" name="Google Shape;558;p39"/>
          <p:cNvGrpSpPr/>
          <p:nvPr/>
        </p:nvGrpSpPr>
        <p:grpSpPr>
          <a:xfrm rot="10800000">
            <a:off x="4572000" y="4295650"/>
            <a:ext cx="1675550" cy="847850"/>
            <a:chOff x="7236475" y="0"/>
            <a:chExt cx="1675550" cy="847850"/>
          </a:xfrm>
        </p:grpSpPr>
        <p:sp>
          <p:nvSpPr>
            <p:cNvPr id="559" name="Google Shape;559;p39"/>
            <p:cNvSpPr/>
            <p:nvPr/>
          </p:nvSpPr>
          <p:spPr>
            <a:xfrm>
              <a:off x="8073850" y="0"/>
              <a:ext cx="838175" cy="847850"/>
            </a:xfrm>
            <a:custGeom>
              <a:avLst/>
              <a:gdLst/>
              <a:ahLst/>
              <a:cxnLst/>
              <a:rect l="l" t="t" r="r" b="b"/>
              <a:pathLst>
                <a:path w="33527" h="33914" extrusionOk="0">
                  <a:moveTo>
                    <a:pt x="0" y="1"/>
                  </a:moveTo>
                  <a:lnTo>
                    <a:pt x="0" y="33914"/>
                  </a:lnTo>
                  <a:cubicBezTo>
                    <a:pt x="9138" y="33785"/>
                    <a:pt x="17568" y="30020"/>
                    <a:pt x="23617" y="23971"/>
                  </a:cubicBezTo>
                  <a:cubicBezTo>
                    <a:pt x="29634" y="17826"/>
                    <a:pt x="33527" y="9364"/>
                    <a:pt x="335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39"/>
            <p:cNvSpPr/>
            <p:nvPr/>
          </p:nvSpPr>
          <p:spPr>
            <a:xfrm>
              <a:off x="7236475" y="0"/>
              <a:ext cx="837375" cy="847850"/>
            </a:xfrm>
            <a:custGeom>
              <a:avLst/>
              <a:gdLst/>
              <a:ahLst/>
              <a:cxnLst/>
              <a:rect l="l" t="t" r="r" b="b"/>
              <a:pathLst>
                <a:path w="33495" h="33914" extrusionOk="0">
                  <a:moveTo>
                    <a:pt x="0" y="1"/>
                  </a:moveTo>
                  <a:cubicBezTo>
                    <a:pt x="0" y="9364"/>
                    <a:pt x="3733" y="17826"/>
                    <a:pt x="9910" y="23971"/>
                  </a:cubicBezTo>
                  <a:cubicBezTo>
                    <a:pt x="15959" y="30020"/>
                    <a:pt x="24261" y="33785"/>
                    <a:pt x="33495" y="33914"/>
                  </a:cubicBezTo>
                  <a:lnTo>
                    <a:pt x="3349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1" name="Google Shape;561;p39"/>
          <p:cNvSpPr/>
          <p:nvPr/>
        </p:nvSpPr>
        <p:spPr>
          <a:xfrm rot="10800000">
            <a:off x="6014588" y="4522975"/>
            <a:ext cx="57125" cy="57125"/>
          </a:xfrm>
          <a:custGeom>
            <a:avLst/>
            <a:gdLst/>
            <a:ahLst/>
            <a:cxnLst/>
            <a:rect l="l" t="t" r="r" b="b"/>
            <a:pathLst>
              <a:path w="2285" h="2285" extrusionOk="0">
                <a:moveTo>
                  <a:pt x="1062" y="0"/>
                </a:moveTo>
                <a:cubicBezTo>
                  <a:pt x="386" y="0"/>
                  <a:pt x="0" y="547"/>
                  <a:pt x="0" y="1062"/>
                </a:cubicBezTo>
                <a:cubicBezTo>
                  <a:pt x="0" y="1738"/>
                  <a:pt x="386" y="2285"/>
                  <a:pt x="1062" y="2285"/>
                </a:cubicBezTo>
                <a:cubicBezTo>
                  <a:pt x="1737" y="2285"/>
                  <a:pt x="2284" y="1738"/>
                  <a:pt x="2284" y="1062"/>
                </a:cubicBezTo>
                <a:cubicBezTo>
                  <a:pt x="2284" y="547"/>
                  <a:pt x="1737" y="0"/>
                  <a:pt x="106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2" name="Google Shape;562;p39"/>
          <p:cNvSpPr/>
          <p:nvPr/>
        </p:nvSpPr>
        <p:spPr>
          <a:xfrm rot="10800000">
            <a:off x="6014588" y="4375775"/>
            <a:ext cx="57125" cy="57125"/>
          </a:xfrm>
          <a:custGeom>
            <a:avLst/>
            <a:gdLst/>
            <a:ahLst/>
            <a:cxnLst/>
            <a:rect l="l" t="t" r="r" b="b"/>
            <a:pathLst>
              <a:path w="2285" h="2285" extrusionOk="0">
                <a:moveTo>
                  <a:pt x="1062" y="0"/>
                </a:moveTo>
                <a:cubicBezTo>
                  <a:pt x="386" y="0"/>
                  <a:pt x="0" y="547"/>
                  <a:pt x="0" y="1094"/>
                </a:cubicBezTo>
                <a:cubicBezTo>
                  <a:pt x="0" y="1770"/>
                  <a:pt x="386" y="2285"/>
                  <a:pt x="1062" y="2285"/>
                </a:cubicBezTo>
                <a:cubicBezTo>
                  <a:pt x="1737" y="2285"/>
                  <a:pt x="2284" y="1770"/>
                  <a:pt x="2284" y="1094"/>
                </a:cubicBezTo>
                <a:cubicBezTo>
                  <a:pt x="2284" y="547"/>
                  <a:pt x="1737" y="0"/>
                  <a:pt x="106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3" name="Google Shape;563;p39"/>
          <p:cNvSpPr/>
          <p:nvPr/>
        </p:nvSpPr>
        <p:spPr>
          <a:xfrm rot="10800000">
            <a:off x="5870613" y="4522975"/>
            <a:ext cx="57125" cy="57125"/>
          </a:xfrm>
          <a:custGeom>
            <a:avLst/>
            <a:gdLst/>
            <a:ahLst/>
            <a:cxnLst/>
            <a:rect l="l" t="t" r="r" b="b"/>
            <a:pathLst>
              <a:path w="2285" h="2285" extrusionOk="0">
                <a:moveTo>
                  <a:pt x="1062" y="0"/>
                </a:moveTo>
                <a:cubicBezTo>
                  <a:pt x="419" y="0"/>
                  <a:pt x="0" y="547"/>
                  <a:pt x="0" y="1062"/>
                </a:cubicBezTo>
                <a:cubicBezTo>
                  <a:pt x="0" y="1738"/>
                  <a:pt x="419" y="2285"/>
                  <a:pt x="1062" y="2285"/>
                </a:cubicBezTo>
                <a:cubicBezTo>
                  <a:pt x="1738" y="2285"/>
                  <a:pt x="2285" y="1738"/>
                  <a:pt x="2285" y="1062"/>
                </a:cubicBezTo>
                <a:cubicBezTo>
                  <a:pt x="2285" y="547"/>
                  <a:pt x="1738" y="0"/>
                  <a:pt x="106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4" name="Google Shape;564;p39"/>
          <p:cNvSpPr/>
          <p:nvPr/>
        </p:nvSpPr>
        <p:spPr>
          <a:xfrm rot="10800000">
            <a:off x="5870613" y="4375775"/>
            <a:ext cx="57125" cy="57125"/>
          </a:xfrm>
          <a:custGeom>
            <a:avLst/>
            <a:gdLst/>
            <a:ahLst/>
            <a:cxnLst/>
            <a:rect l="l" t="t" r="r" b="b"/>
            <a:pathLst>
              <a:path w="2285" h="2285" extrusionOk="0">
                <a:moveTo>
                  <a:pt x="1062" y="0"/>
                </a:moveTo>
                <a:cubicBezTo>
                  <a:pt x="419" y="0"/>
                  <a:pt x="0" y="547"/>
                  <a:pt x="0" y="1094"/>
                </a:cubicBezTo>
                <a:cubicBezTo>
                  <a:pt x="0" y="1770"/>
                  <a:pt x="419" y="2285"/>
                  <a:pt x="1062" y="2285"/>
                </a:cubicBezTo>
                <a:cubicBezTo>
                  <a:pt x="1738" y="2285"/>
                  <a:pt x="2285" y="1770"/>
                  <a:pt x="2285" y="1094"/>
                </a:cubicBezTo>
                <a:cubicBezTo>
                  <a:pt x="2285" y="547"/>
                  <a:pt x="1738" y="0"/>
                  <a:pt x="106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2" name="Google Shape;572;p39"/>
          <p:cNvSpPr txBox="1">
            <a:spLocks noGrp="1"/>
          </p:cNvSpPr>
          <p:nvPr>
            <p:ph type="title" idx="2"/>
          </p:nvPr>
        </p:nvSpPr>
        <p:spPr>
          <a:xfrm>
            <a:off x="84799" y="68023"/>
            <a:ext cx="4581195" cy="9560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/>
              <a:t>02.</a:t>
            </a:r>
            <a:endParaRPr sz="5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7C310AA-72A0-AA58-4B40-6803BA79ED00}"/>
              </a:ext>
            </a:extLst>
          </p:cNvPr>
          <p:cNvSpPr txBox="1"/>
          <p:nvPr/>
        </p:nvSpPr>
        <p:spPr>
          <a:xfrm>
            <a:off x="3455469" y="3811604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81977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39"/>
          <p:cNvSpPr txBox="1">
            <a:spLocks noGrp="1"/>
          </p:cNvSpPr>
          <p:nvPr>
            <p:ph type="title"/>
          </p:nvPr>
        </p:nvSpPr>
        <p:spPr>
          <a:xfrm>
            <a:off x="-34492" y="839401"/>
            <a:ext cx="5166288" cy="6447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DATA CLEANING</a:t>
            </a:r>
            <a:endParaRPr sz="2800" dirty="0"/>
          </a:p>
        </p:txBody>
      </p:sp>
      <p:pic>
        <p:nvPicPr>
          <p:cNvPr id="557" name="Google Shape;557;p39"/>
          <p:cNvPicPr preferRelativeResize="0"/>
          <p:nvPr/>
        </p:nvPicPr>
        <p:blipFill rotWithShape="1">
          <a:blip r:embed="rId3">
            <a:alphaModFix/>
          </a:blip>
          <a:srcRect l="23239" t="4839" r="18515" b="998"/>
          <a:stretch/>
        </p:blipFill>
        <p:spPr>
          <a:xfrm flipH="1">
            <a:off x="5166288" y="0"/>
            <a:ext cx="3977700" cy="5143500"/>
          </a:xfrm>
          <a:prstGeom prst="round1Rect">
            <a:avLst>
              <a:gd name="adj" fmla="val 35177"/>
            </a:avLst>
          </a:prstGeom>
          <a:noFill/>
          <a:ln>
            <a:noFill/>
          </a:ln>
        </p:spPr>
      </p:pic>
      <p:grpSp>
        <p:nvGrpSpPr>
          <p:cNvPr id="558" name="Google Shape;558;p39"/>
          <p:cNvGrpSpPr/>
          <p:nvPr/>
        </p:nvGrpSpPr>
        <p:grpSpPr>
          <a:xfrm rot="10800000">
            <a:off x="4572000" y="4295650"/>
            <a:ext cx="1675550" cy="847850"/>
            <a:chOff x="7236475" y="0"/>
            <a:chExt cx="1675550" cy="847850"/>
          </a:xfrm>
        </p:grpSpPr>
        <p:sp>
          <p:nvSpPr>
            <p:cNvPr id="559" name="Google Shape;559;p39"/>
            <p:cNvSpPr/>
            <p:nvPr/>
          </p:nvSpPr>
          <p:spPr>
            <a:xfrm>
              <a:off x="8073850" y="0"/>
              <a:ext cx="838175" cy="847850"/>
            </a:xfrm>
            <a:custGeom>
              <a:avLst/>
              <a:gdLst/>
              <a:ahLst/>
              <a:cxnLst/>
              <a:rect l="l" t="t" r="r" b="b"/>
              <a:pathLst>
                <a:path w="33527" h="33914" extrusionOk="0">
                  <a:moveTo>
                    <a:pt x="0" y="1"/>
                  </a:moveTo>
                  <a:lnTo>
                    <a:pt x="0" y="33914"/>
                  </a:lnTo>
                  <a:cubicBezTo>
                    <a:pt x="9138" y="33785"/>
                    <a:pt x="17568" y="30020"/>
                    <a:pt x="23617" y="23971"/>
                  </a:cubicBezTo>
                  <a:cubicBezTo>
                    <a:pt x="29634" y="17826"/>
                    <a:pt x="33527" y="9364"/>
                    <a:pt x="335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39"/>
            <p:cNvSpPr/>
            <p:nvPr/>
          </p:nvSpPr>
          <p:spPr>
            <a:xfrm>
              <a:off x="7236475" y="0"/>
              <a:ext cx="837375" cy="847850"/>
            </a:xfrm>
            <a:custGeom>
              <a:avLst/>
              <a:gdLst/>
              <a:ahLst/>
              <a:cxnLst/>
              <a:rect l="l" t="t" r="r" b="b"/>
              <a:pathLst>
                <a:path w="33495" h="33914" extrusionOk="0">
                  <a:moveTo>
                    <a:pt x="0" y="1"/>
                  </a:moveTo>
                  <a:cubicBezTo>
                    <a:pt x="0" y="9364"/>
                    <a:pt x="3733" y="17826"/>
                    <a:pt x="9910" y="23971"/>
                  </a:cubicBezTo>
                  <a:cubicBezTo>
                    <a:pt x="15959" y="30020"/>
                    <a:pt x="24261" y="33785"/>
                    <a:pt x="33495" y="33914"/>
                  </a:cubicBezTo>
                  <a:lnTo>
                    <a:pt x="3349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1" name="Google Shape;561;p39"/>
          <p:cNvSpPr/>
          <p:nvPr/>
        </p:nvSpPr>
        <p:spPr>
          <a:xfrm rot="10800000">
            <a:off x="6014588" y="4522975"/>
            <a:ext cx="57125" cy="57125"/>
          </a:xfrm>
          <a:custGeom>
            <a:avLst/>
            <a:gdLst/>
            <a:ahLst/>
            <a:cxnLst/>
            <a:rect l="l" t="t" r="r" b="b"/>
            <a:pathLst>
              <a:path w="2285" h="2285" extrusionOk="0">
                <a:moveTo>
                  <a:pt x="1062" y="0"/>
                </a:moveTo>
                <a:cubicBezTo>
                  <a:pt x="386" y="0"/>
                  <a:pt x="0" y="547"/>
                  <a:pt x="0" y="1062"/>
                </a:cubicBezTo>
                <a:cubicBezTo>
                  <a:pt x="0" y="1738"/>
                  <a:pt x="386" y="2285"/>
                  <a:pt x="1062" y="2285"/>
                </a:cubicBezTo>
                <a:cubicBezTo>
                  <a:pt x="1737" y="2285"/>
                  <a:pt x="2284" y="1738"/>
                  <a:pt x="2284" y="1062"/>
                </a:cubicBezTo>
                <a:cubicBezTo>
                  <a:pt x="2284" y="547"/>
                  <a:pt x="1737" y="0"/>
                  <a:pt x="106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2" name="Google Shape;562;p39"/>
          <p:cNvSpPr/>
          <p:nvPr/>
        </p:nvSpPr>
        <p:spPr>
          <a:xfrm rot="10800000">
            <a:off x="6014588" y="4375775"/>
            <a:ext cx="57125" cy="57125"/>
          </a:xfrm>
          <a:custGeom>
            <a:avLst/>
            <a:gdLst/>
            <a:ahLst/>
            <a:cxnLst/>
            <a:rect l="l" t="t" r="r" b="b"/>
            <a:pathLst>
              <a:path w="2285" h="2285" extrusionOk="0">
                <a:moveTo>
                  <a:pt x="1062" y="0"/>
                </a:moveTo>
                <a:cubicBezTo>
                  <a:pt x="386" y="0"/>
                  <a:pt x="0" y="547"/>
                  <a:pt x="0" y="1094"/>
                </a:cubicBezTo>
                <a:cubicBezTo>
                  <a:pt x="0" y="1770"/>
                  <a:pt x="386" y="2285"/>
                  <a:pt x="1062" y="2285"/>
                </a:cubicBezTo>
                <a:cubicBezTo>
                  <a:pt x="1737" y="2285"/>
                  <a:pt x="2284" y="1770"/>
                  <a:pt x="2284" y="1094"/>
                </a:cubicBezTo>
                <a:cubicBezTo>
                  <a:pt x="2284" y="547"/>
                  <a:pt x="1737" y="0"/>
                  <a:pt x="106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3" name="Google Shape;563;p39"/>
          <p:cNvSpPr/>
          <p:nvPr/>
        </p:nvSpPr>
        <p:spPr>
          <a:xfrm rot="10800000">
            <a:off x="5870613" y="4522975"/>
            <a:ext cx="57125" cy="57125"/>
          </a:xfrm>
          <a:custGeom>
            <a:avLst/>
            <a:gdLst/>
            <a:ahLst/>
            <a:cxnLst/>
            <a:rect l="l" t="t" r="r" b="b"/>
            <a:pathLst>
              <a:path w="2285" h="2285" extrusionOk="0">
                <a:moveTo>
                  <a:pt x="1062" y="0"/>
                </a:moveTo>
                <a:cubicBezTo>
                  <a:pt x="419" y="0"/>
                  <a:pt x="0" y="547"/>
                  <a:pt x="0" y="1062"/>
                </a:cubicBezTo>
                <a:cubicBezTo>
                  <a:pt x="0" y="1738"/>
                  <a:pt x="419" y="2285"/>
                  <a:pt x="1062" y="2285"/>
                </a:cubicBezTo>
                <a:cubicBezTo>
                  <a:pt x="1738" y="2285"/>
                  <a:pt x="2285" y="1738"/>
                  <a:pt x="2285" y="1062"/>
                </a:cubicBezTo>
                <a:cubicBezTo>
                  <a:pt x="2285" y="547"/>
                  <a:pt x="1738" y="0"/>
                  <a:pt x="106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4" name="Google Shape;564;p39"/>
          <p:cNvSpPr/>
          <p:nvPr/>
        </p:nvSpPr>
        <p:spPr>
          <a:xfrm rot="10800000">
            <a:off x="5870613" y="4375775"/>
            <a:ext cx="57125" cy="57125"/>
          </a:xfrm>
          <a:custGeom>
            <a:avLst/>
            <a:gdLst/>
            <a:ahLst/>
            <a:cxnLst/>
            <a:rect l="l" t="t" r="r" b="b"/>
            <a:pathLst>
              <a:path w="2285" h="2285" extrusionOk="0">
                <a:moveTo>
                  <a:pt x="1062" y="0"/>
                </a:moveTo>
                <a:cubicBezTo>
                  <a:pt x="419" y="0"/>
                  <a:pt x="0" y="547"/>
                  <a:pt x="0" y="1094"/>
                </a:cubicBezTo>
                <a:cubicBezTo>
                  <a:pt x="0" y="1770"/>
                  <a:pt x="419" y="2285"/>
                  <a:pt x="1062" y="2285"/>
                </a:cubicBezTo>
                <a:cubicBezTo>
                  <a:pt x="1738" y="2285"/>
                  <a:pt x="2285" y="1770"/>
                  <a:pt x="2285" y="1094"/>
                </a:cubicBezTo>
                <a:cubicBezTo>
                  <a:pt x="2285" y="547"/>
                  <a:pt x="1738" y="0"/>
                  <a:pt x="106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2" name="Google Shape;572;p39"/>
          <p:cNvSpPr txBox="1">
            <a:spLocks noGrp="1"/>
          </p:cNvSpPr>
          <p:nvPr>
            <p:ph type="title" idx="2"/>
          </p:nvPr>
        </p:nvSpPr>
        <p:spPr>
          <a:xfrm>
            <a:off x="84799" y="68023"/>
            <a:ext cx="4581195" cy="9560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/>
              <a:t>03.</a:t>
            </a:r>
            <a:endParaRPr sz="5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7C310AA-72A0-AA58-4B40-6803BA79ED00}"/>
              </a:ext>
            </a:extLst>
          </p:cNvPr>
          <p:cNvSpPr txBox="1"/>
          <p:nvPr/>
        </p:nvSpPr>
        <p:spPr>
          <a:xfrm>
            <a:off x="3455469" y="3811604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82F790-8D49-809E-1491-462D4C4114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594134"/>
            <a:ext cx="9143988" cy="2549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8767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43"/>
          <p:cNvSpPr txBox="1">
            <a:spLocks noGrp="1"/>
          </p:cNvSpPr>
          <p:nvPr>
            <p:ph type="title"/>
          </p:nvPr>
        </p:nvSpPr>
        <p:spPr>
          <a:xfrm>
            <a:off x="623748" y="1976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000" dirty="0"/>
              <a:t>Data Description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D6C33C-6E0E-58F7-1047-73D4C428E782}"/>
              </a:ext>
            </a:extLst>
          </p:cNvPr>
          <p:cNvSpPr txBox="1"/>
          <p:nvPr/>
        </p:nvSpPr>
        <p:spPr>
          <a:xfrm>
            <a:off x="220055" y="1042523"/>
            <a:ext cx="270260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IN" sz="1400" b="0" dirty="0">
                <a:solidFill>
                  <a:srgbClr val="FFFF00"/>
                </a:solidFill>
                <a:effectLst/>
                <a:latin typeface="Courier New" panose="02070309020205020404" pitchFamily="49" charset="0"/>
              </a:rPr>
              <a:t>yellow_tripdata_2021-01_raw_updated.csv</a:t>
            </a:r>
          </a:p>
        </p:txBody>
      </p:sp>
      <p:sp>
        <p:nvSpPr>
          <p:cNvPr id="6" name="Google Shape;556;p39">
            <a:extLst>
              <a:ext uri="{FF2B5EF4-FFF2-40B4-BE49-F238E27FC236}">
                <a16:creationId xmlns:a16="http://schemas.microsoft.com/office/drawing/2014/main" id="{BF346C8D-22EA-F432-A655-2C010D9B8028}"/>
              </a:ext>
            </a:extLst>
          </p:cNvPr>
          <p:cNvSpPr txBox="1">
            <a:spLocks/>
          </p:cNvSpPr>
          <p:nvPr/>
        </p:nvSpPr>
        <p:spPr>
          <a:xfrm>
            <a:off x="118980" y="1575742"/>
            <a:ext cx="2513125" cy="5232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200" dirty="0">
                <a:solidFill>
                  <a:schemeClr val="accent1"/>
                </a:solidFill>
                <a:latin typeface="Courier New" panose="02070309020205020404" pitchFamily="49" charset="0"/>
              </a:rPr>
              <a:t>Rows: 1369765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200" dirty="0">
                <a:solidFill>
                  <a:schemeClr val="accent1"/>
                </a:solidFill>
                <a:latin typeface="Courier New" panose="02070309020205020404" pitchFamily="49" charset="0"/>
              </a:rPr>
              <a:t>Columns: 16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2C6DC0-915B-D39C-4504-DD0D1FDA776B}"/>
              </a:ext>
            </a:extLst>
          </p:cNvPr>
          <p:cNvSpPr txBox="1"/>
          <p:nvPr/>
        </p:nvSpPr>
        <p:spPr>
          <a:xfrm>
            <a:off x="5460764" y="1150244"/>
            <a:ext cx="27026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IN" sz="1400" b="0" dirty="0" err="1">
                <a:solidFill>
                  <a:srgbClr val="FFFF00"/>
                </a:solidFill>
                <a:effectLst/>
                <a:latin typeface="Courier New" panose="02070309020205020404" pitchFamily="49" charset="0"/>
              </a:rPr>
              <a:t>surcharge_data.json</a:t>
            </a:r>
            <a:endParaRPr lang="en-IN" sz="1400" b="0" dirty="0">
              <a:solidFill>
                <a:srgbClr val="FFFF00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9" name="Google Shape;556;p39">
            <a:extLst>
              <a:ext uri="{FF2B5EF4-FFF2-40B4-BE49-F238E27FC236}">
                <a16:creationId xmlns:a16="http://schemas.microsoft.com/office/drawing/2014/main" id="{18D768AF-C7DE-F411-6D64-A27CCE80C927}"/>
              </a:ext>
            </a:extLst>
          </p:cNvPr>
          <p:cNvSpPr txBox="1">
            <a:spLocks/>
          </p:cNvSpPr>
          <p:nvPr/>
        </p:nvSpPr>
        <p:spPr>
          <a:xfrm>
            <a:off x="5460764" y="1513329"/>
            <a:ext cx="2513125" cy="5232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200" dirty="0">
                <a:solidFill>
                  <a:schemeClr val="accent1"/>
                </a:solidFill>
                <a:latin typeface="Courier New" panose="02070309020205020404" pitchFamily="49" charset="0"/>
              </a:rPr>
              <a:t>Rows: 1369765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200" dirty="0">
                <a:solidFill>
                  <a:schemeClr val="accent1"/>
                </a:solidFill>
                <a:latin typeface="Courier New" panose="02070309020205020404" pitchFamily="49" charset="0"/>
              </a:rPr>
              <a:t>Columns: 3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6176806-B58E-DEE5-2391-2E55E29F0E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980" y="2665221"/>
            <a:ext cx="6956938" cy="159787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499F3CF-D579-757E-7DAF-F0D19B968E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1282" y="2105834"/>
            <a:ext cx="4213738" cy="372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1309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43"/>
          <p:cNvSpPr txBox="1">
            <a:spLocks noGrp="1"/>
          </p:cNvSpPr>
          <p:nvPr>
            <p:ph type="title"/>
          </p:nvPr>
        </p:nvSpPr>
        <p:spPr>
          <a:xfrm>
            <a:off x="623748" y="1976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000" dirty="0"/>
              <a:t>Data Merge</a:t>
            </a:r>
          </a:p>
        </p:txBody>
      </p:sp>
      <p:sp>
        <p:nvSpPr>
          <p:cNvPr id="6" name="Google Shape;556;p39">
            <a:extLst>
              <a:ext uri="{FF2B5EF4-FFF2-40B4-BE49-F238E27FC236}">
                <a16:creationId xmlns:a16="http://schemas.microsoft.com/office/drawing/2014/main" id="{BF346C8D-22EA-F432-A655-2C010D9B8028}"/>
              </a:ext>
            </a:extLst>
          </p:cNvPr>
          <p:cNvSpPr txBox="1">
            <a:spLocks/>
          </p:cNvSpPr>
          <p:nvPr/>
        </p:nvSpPr>
        <p:spPr>
          <a:xfrm>
            <a:off x="1142670" y="2640650"/>
            <a:ext cx="2803351" cy="5784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200" dirty="0">
                <a:solidFill>
                  <a:schemeClr val="accent1"/>
                </a:solidFill>
                <a:latin typeface="Courier New" panose="02070309020205020404" pitchFamily="49" charset="0"/>
              </a:rPr>
              <a:t>Rows: 1369765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200" dirty="0">
                <a:solidFill>
                  <a:schemeClr val="accent1"/>
                </a:solidFill>
                <a:latin typeface="Courier New" panose="02070309020205020404" pitchFamily="49" charset="0"/>
              </a:rPr>
              <a:t>Columns: 18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D72AC8-0D6A-E2FF-2CC4-AB26472286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5339" y="1888621"/>
            <a:ext cx="3896882" cy="32548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23017D5-1409-7F30-9110-F8425C32B6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21" y="934228"/>
            <a:ext cx="7772400" cy="1094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3241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43"/>
          <p:cNvSpPr txBox="1">
            <a:spLocks noGrp="1"/>
          </p:cNvSpPr>
          <p:nvPr>
            <p:ph type="title"/>
          </p:nvPr>
        </p:nvSpPr>
        <p:spPr>
          <a:xfrm>
            <a:off x="623748" y="1976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000" dirty="0"/>
              <a:t>MISSING VALUES CHECK</a:t>
            </a:r>
          </a:p>
        </p:txBody>
      </p:sp>
      <p:sp>
        <p:nvSpPr>
          <p:cNvPr id="4" name="Google Shape;597;p42">
            <a:extLst>
              <a:ext uri="{FF2B5EF4-FFF2-40B4-BE49-F238E27FC236}">
                <a16:creationId xmlns:a16="http://schemas.microsoft.com/office/drawing/2014/main" id="{526B363F-BBE4-E7FD-1663-DB37F84C48BD}"/>
              </a:ext>
            </a:extLst>
          </p:cNvPr>
          <p:cNvSpPr txBox="1">
            <a:spLocks/>
          </p:cNvSpPr>
          <p:nvPr/>
        </p:nvSpPr>
        <p:spPr>
          <a:xfrm>
            <a:off x="1340505" y="4263282"/>
            <a:ext cx="6462990" cy="8886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IN" sz="1600" dirty="0">
                <a:solidFill>
                  <a:schemeClr val="tx2"/>
                </a:solidFill>
              </a:rPr>
              <a:t>Above Heatmap shows that </a:t>
            </a:r>
            <a:r>
              <a:rPr lang="en-IN" sz="1600" dirty="0" err="1">
                <a:solidFill>
                  <a:srgbClr val="FFFF00"/>
                </a:solidFill>
              </a:rPr>
              <a:t>passenger_count</a:t>
            </a:r>
            <a:r>
              <a:rPr lang="en-IN" sz="1600" dirty="0">
                <a:solidFill>
                  <a:srgbClr val="FFFF00"/>
                </a:solidFill>
              </a:rPr>
              <a:t>, </a:t>
            </a:r>
            <a:r>
              <a:rPr lang="en-IN" sz="1600" dirty="0" err="1">
                <a:solidFill>
                  <a:srgbClr val="FFFF00"/>
                </a:solidFill>
              </a:rPr>
              <a:t>RatecodeID</a:t>
            </a:r>
            <a:r>
              <a:rPr lang="en-IN" sz="1600" dirty="0">
                <a:solidFill>
                  <a:srgbClr val="FFFF00"/>
                </a:solidFill>
              </a:rPr>
              <a:t>, </a:t>
            </a:r>
            <a:r>
              <a:rPr lang="en-IN" sz="1600" dirty="0">
                <a:solidFill>
                  <a:schemeClr val="accent1"/>
                </a:solidFill>
              </a:rPr>
              <a:t>and</a:t>
            </a:r>
            <a:r>
              <a:rPr lang="en-IN" sz="1600" dirty="0">
                <a:solidFill>
                  <a:srgbClr val="FFFF00"/>
                </a:solidFill>
              </a:rPr>
              <a:t> </a:t>
            </a:r>
            <a:r>
              <a:rPr lang="en-IN" sz="1600" dirty="0" err="1">
                <a:solidFill>
                  <a:srgbClr val="FFFF00"/>
                </a:solidFill>
              </a:rPr>
              <a:t>store_and_fwd_flag</a:t>
            </a:r>
            <a:r>
              <a:rPr lang="en-IN" sz="1600" dirty="0">
                <a:solidFill>
                  <a:srgbClr val="FFFF00"/>
                </a:solidFill>
              </a:rPr>
              <a:t> </a:t>
            </a:r>
            <a:r>
              <a:rPr lang="en-IN" sz="1600" b="0" i="0" u="none" strike="noStrike" dirty="0">
                <a:solidFill>
                  <a:schemeClr val="tx2"/>
                </a:solidFill>
                <a:effectLst/>
                <a:latin typeface="Helvetica Neue" panose="02000503000000020004" pitchFamily="2" charset="0"/>
              </a:rPr>
              <a:t>got some null values.</a:t>
            </a:r>
            <a:endParaRPr lang="en-IN" sz="1600" dirty="0">
              <a:solidFill>
                <a:schemeClr val="tx2"/>
              </a:solidFill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9FB27757-3811-93DC-1723-6F4E0DF230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0501" y="880217"/>
            <a:ext cx="4408665" cy="3238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96570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46"/>
          <p:cNvSpPr/>
          <p:nvPr/>
        </p:nvSpPr>
        <p:spPr>
          <a:xfrm flipH="1">
            <a:off x="1102093" y="998703"/>
            <a:ext cx="6939813" cy="3128210"/>
          </a:xfrm>
          <a:prstGeom prst="round1Rect">
            <a:avLst>
              <a:gd name="adj" fmla="val 26345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7" name="Google Shape;657;p46"/>
          <p:cNvSpPr txBox="1">
            <a:spLocks noGrp="1"/>
          </p:cNvSpPr>
          <p:nvPr>
            <p:ph type="subTitle" idx="1"/>
          </p:nvPr>
        </p:nvSpPr>
        <p:spPr>
          <a:xfrm>
            <a:off x="1350776" y="890140"/>
            <a:ext cx="5906062" cy="334533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 b="0" i="0" u="none" strike="noStrike" dirty="0">
                <a:solidFill>
                  <a:schemeClr val="tx2"/>
                </a:solidFill>
                <a:effectLst/>
                <a:latin typeface="Helvetica Neue" panose="02000503000000020004" pitchFamily="2" charset="0"/>
              </a:rPr>
              <a:t>Below there are 2 steps to deal with missing value attributes: </a:t>
            </a:r>
            <a:br>
              <a:rPr lang="en-IN" sz="2000" dirty="0">
                <a:solidFill>
                  <a:schemeClr val="tx2"/>
                </a:solidFill>
              </a:rPr>
            </a:br>
            <a:r>
              <a:rPr lang="en-IN" sz="2000" dirty="0">
                <a:solidFill>
                  <a:srgbClr val="FFFF00"/>
                </a:solidFill>
              </a:rPr>
              <a:t>Step 1</a:t>
            </a:r>
            <a:r>
              <a:rPr lang="en-IN" sz="2000" b="0" i="0" u="none" strike="noStrike" dirty="0">
                <a:solidFill>
                  <a:schemeClr val="tx2"/>
                </a:solidFill>
                <a:effectLst/>
                <a:latin typeface="Helvetica Neue" panose="02000503000000020004" pitchFamily="2" charset="0"/>
              </a:rPr>
              <a:t>: Drop features with more than 30% of missing data.</a:t>
            </a:r>
            <a:br>
              <a:rPr lang="en-IN" sz="2000" dirty="0">
                <a:solidFill>
                  <a:schemeClr val="tx2"/>
                </a:solidFill>
              </a:rPr>
            </a:br>
            <a:r>
              <a:rPr lang="en-IN" sz="2000" dirty="0">
                <a:solidFill>
                  <a:srgbClr val="FFFF00"/>
                </a:solidFill>
              </a:rPr>
              <a:t>Step 2</a:t>
            </a:r>
            <a:r>
              <a:rPr lang="en-IN" sz="2000" b="0" i="0" u="none" strike="noStrike" dirty="0">
                <a:solidFill>
                  <a:schemeClr val="tx2"/>
                </a:solidFill>
                <a:effectLst/>
                <a:latin typeface="Helvetica Neue" panose="02000503000000020004" pitchFamily="2" charset="0"/>
              </a:rPr>
              <a:t>: Remove or fill all the null values of a particular attribute/ column with its mean/ mode/ median.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 dirty="0">
                <a:solidFill>
                  <a:schemeClr val="tx2"/>
                </a:solidFill>
                <a:latin typeface="Helvetica Neue" panose="02000503000000020004" pitchFamily="2" charset="0"/>
              </a:rPr>
              <a:t>Here, we are selecting </a:t>
            </a:r>
            <a:r>
              <a:rPr lang="en-IN" sz="2000" dirty="0">
                <a:solidFill>
                  <a:srgbClr val="FFFF00"/>
                </a:solidFill>
                <a:latin typeface="Helvetica Neue" panose="02000503000000020004" pitchFamily="2" charset="0"/>
              </a:rPr>
              <a:t>Step 2 </a:t>
            </a:r>
            <a:r>
              <a:rPr lang="en-IN" sz="2000" dirty="0">
                <a:solidFill>
                  <a:schemeClr val="tx2"/>
                </a:solidFill>
                <a:latin typeface="Helvetica Neue" panose="02000503000000020004" pitchFamily="2" charset="0"/>
              </a:rPr>
              <a:t>and removing all the records that contain null (nan) values.</a:t>
            </a:r>
            <a:endParaRPr sz="2000" dirty="0">
              <a:solidFill>
                <a:schemeClr val="tx2"/>
              </a:solidFill>
            </a:endParaRPr>
          </a:p>
        </p:txBody>
      </p:sp>
      <p:sp>
        <p:nvSpPr>
          <p:cNvPr id="2" name="Google Shape;614;p43">
            <a:extLst>
              <a:ext uri="{FF2B5EF4-FFF2-40B4-BE49-F238E27FC236}">
                <a16:creationId xmlns:a16="http://schemas.microsoft.com/office/drawing/2014/main" id="{828DC620-5EBF-ECB1-FE80-8939E71C66A9}"/>
              </a:ext>
            </a:extLst>
          </p:cNvPr>
          <p:cNvSpPr txBox="1">
            <a:spLocks/>
          </p:cNvSpPr>
          <p:nvPr/>
        </p:nvSpPr>
        <p:spPr>
          <a:xfrm>
            <a:off x="556370" y="38325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ighteous"/>
              <a:buNone/>
              <a:defRPr sz="3000" b="1" i="0" u="none" strike="noStrike" cap="none">
                <a:solidFill>
                  <a:schemeClr val="accent2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IN" dirty="0"/>
              <a:t>FIXING MISSING VALUES</a:t>
            </a:r>
          </a:p>
        </p:txBody>
      </p:sp>
    </p:spTree>
    <p:extLst>
      <p:ext uri="{BB962C8B-B14F-4D97-AF65-F5344CB8AC3E}">
        <p14:creationId xmlns:p14="http://schemas.microsoft.com/office/powerpoint/2010/main" val="3772891872"/>
      </p:ext>
    </p:extLst>
  </p:cSld>
  <p:clrMapOvr>
    <a:masterClrMapping/>
  </p:clrMapOvr>
</p:sld>
</file>

<file path=ppt/theme/theme1.xml><?xml version="1.0" encoding="utf-8"?>
<a:theme xmlns:a="http://schemas.openxmlformats.org/drawingml/2006/main" name="Data Science Company Profile by Slidesgo">
  <a:themeElements>
    <a:clrScheme name="Simple Light">
      <a:dk1>
        <a:srgbClr val="10092D"/>
      </a:dk1>
      <a:lt1>
        <a:srgbClr val="0084FF"/>
      </a:lt1>
      <a:dk2>
        <a:srgbClr val="00FFD5"/>
      </a:dk2>
      <a:lt2>
        <a:srgbClr val="FAFAFA"/>
      </a:lt2>
      <a:accent1>
        <a:srgbClr val="FAFAFA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1324</TotalTime>
  <Words>665</Words>
  <Application>Microsoft Macintosh PowerPoint</Application>
  <PresentationFormat>On-screen Show (16:9)</PresentationFormat>
  <Paragraphs>79</Paragraphs>
  <Slides>28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9" baseType="lpstr">
      <vt:lpstr>Helvetica Neue</vt:lpstr>
      <vt:lpstr>Bebas Neue</vt:lpstr>
      <vt:lpstr>Spartan</vt:lpstr>
      <vt:lpstr>-apple-system</vt:lpstr>
      <vt:lpstr>Calibri</vt:lpstr>
      <vt:lpstr>Arial</vt:lpstr>
      <vt:lpstr>Courier New</vt:lpstr>
      <vt:lpstr>SymbolMT</vt:lpstr>
      <vt:lpstr>Righteous</vt:lpstr>
      <vt:lpstr>Roboto</vt:lpstr>
      <vt:lpstr>Data Science Company Profile by Slidesgo</vt:lpstr>
      <vt:lpstr>TaxiCab  Data Analysis</vt:lpstr>
      <vt:lpstr>PROJECT CONTENT</vt:lpstr>
      <vt:lpstr>BUSINESS UNDERSTANDING</vt:lpstr>
      <vt:lpstr>DATA MINING</vt:lpstr>
      <vt:lpstr>DATA CLEANING</vt:lpstr>
      <vt:lpstr>Data Description</vt:lpstr>
      <vt:lpstr>Data Merge</vt:lpstr>
      <vt:lpstr>MISSING VALUES CHECK</vt:lpstr>
      <vt:lpstr>PowerPoint Presentation</vt:lpstr>
      <vt:lpstr>FIXING MISSING VALUES</vt:lpstr>
      <vt:lpstr>FIXING WRONG FORMATTED VALUES</vt:lpstr>
      <vt:lpstr>SPLITTING DATETIME COLUMNS</vt:lpstr>
      <vt:lpstr>CONVERTING NUMERICAL CATEGORICAL VARIABLES TO STRING</vt:lpstr>
      <vt:lpstr>REMOVING ANOMALIES/ OUTLIERS</vt:lpstr>
      <vt:lpstr>REMOVING ANOMALIES/ OUTLIERS</vt:lpstr>
      <vt:lpstr>OUTLIERS REMOVAL</vt:lpstr>
      <vt:lpstr>DATA ANALYSIS</vt:lpstr>
      <vt:lpstr>Average tip received by a vendor during the day</vt:lpstr>
      <vt:lpstr>Which time of the day is the busiest</vt:lpstr>
      <vt:lpstr>Classify trips based on Payment Type </vt:lpstr>
      <vt:lpstr>Relationship between congestion surcharge &amp; trip distance </vt:lpstr>
      <vt:lpstr>i) Relationship between improvement_surcharge &amp; trip_distance </vt:lpstr>
      <vt:lpstr>Miscellaneous Analysis</vt:lpstr>
      <vt:lpstr>Miscellaneous Analysis</vt:lpstr>
      <vt:lpstr>Miscellaneous Analysis</vt:lpstr>
      <vt:lpstr>Miscellaneous Analysis</vt:lpstr>
      <vt:lpstr>Miscellaneous Analysis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LOAN PREDICTION MACHNINE LEARNING</dc:title>
  <cp:lastModifiedBy>rohitmanral777@gmail.com</cp:lastModifiedBy>
  <cp:revision>37</cp:revision>
  <dcterms:modified xsi:type="dcterms:W3CDTF">2023-04-23T16:58:39Z</dcterms:modified>
</cp:coreProperties>
</file>